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89" r:id="rId2"/>
    <p:sldId id="279" r:id="rId3"/>
    <p:sldId id="282" r:id="rId4"/>
    <p:sldId id="281" r:id="rId5"/>
    <p:sldId id="293" r:id="rId6"/>
    <p:sldId id="290" r:id="rId7"/>
    <p:sldId id="283" r:id="rId8"/>
    <p:sldId id="286" r:id="rId9"/>
    <p:sldId id="287" r:id="rId10"/>
    <p:sldId id="288" r:id="rId11"/>
    <p:sldId id="292" r:id="rId12"/>
    <p:sldId id="29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70" autoAdjust="0"/>
    <p:restoredTop sz="94660"/>
  </p:normalViewPr>
  <p:slideViewPr>
    <p:cSldViewPr>
      <p:cViewPr varScale="1">
        <p:scale>
          <a:sx n="74" d="100"/>
          <a:sy n="74" d="100"/>
        </p:scale>
        <p:origin x="-10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501EB-A640-4601-A843-3DF978531838}" type="datetimeFigureOut">
              <a:rPr lang="en-US" smtClean="0"/>
              <a:pPr/>
              <a:t>11/11/2011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F6E80A-851F-4B8A-9959-B2A3D39E3B7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530580-FF07-469F-9698-9899DB37D9CD}" type="datetimeFigureOut">
              <a:rPr lang="en-US" smtClean="0"/>
              <a:pPr/>
              <a:t>11/11/2011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33DA1F-85EA-44FD-B337-8021CE44FA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30580-FF07-469F-9698-9899DB37D9CD}" type="datetimeFigureOut">
              <a:rPr lang="en-US" smtClean="0"/>
              <a:pPr/>
              <a:t>11/11/2011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33DA1F-85EA-44FD-B337-8021CE44FA3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2" name="Picture 11" descr="gss5.JPG"/>
          <p:cNvPicPr>
            <a:picLocks noChangeAspect="1"/>
          </p:cNvPicPr>
          <p:nvPr/>
        </p:nvPicPr>
        <p:blipFill>
          <a:blip r:embed="rId4" cstate="print"/>
          <a:srcRect r="24490" b="8571"/>
          <a:stretch>
            <a:fillRect/>
          </a:stretch>
        </p:blipFill>
        <p:spPr>
          <a:xfrm>
            <a:off x="152400" y="1905001"/>
            <a:ext cx="1981200" cy="1499287"/>
          </a:xfrm>
          <a:prstGeom prst="rect">
            <a:avLst/>
          </a:prstGeom>
        </p:spPr>
      </p:pic>
    </p:spTree>
  </p:cSld>
  <p:clrMapOvr>
    <a:masterClrMapping/>
  </p:clrMapOvr>
  <p:transition advClick="0" advTm="1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1+#ppt_w/2"/>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1000" fill="hold"/>
                                        <p:tgtEl>
                                          <p:spTgt spid="6"/>
                                        </p:tgtEl>
                                        <p:attrNameLst>
                                          <p:attrName>ppt_x</p:attrName>
                                        </p:attrNameLst>
                                      </p:cBhvr>
                                      <p:tavLst>
                                        <p:tav tm="0">
                                          <p:val>
                                            <p:strVal val="0-#ppt_w/2"/>
                                          </p:val>
                                        </p:tav>
                                        <p:tav tm="100000">
                                          <p:val>
                                            <p:strVal val="#ppt_x"/>
                                          </p:val>
                                        </p:tav>
                                      </p:tavLst>
                                    </p:anim>
                                    <p:anim calcmode="lin" valueType="num">
                                      <p:cBhvr additive="base">
                                        <p:cTn id="12"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1000" fill="hold"/>
                                        <p:tgtEl>
                                          <p:spTgt spid="5"/>
                                        </p:tgtEl>
                                        <p:attrNameLst>
                                          <p:attrName>ppt_x</p:attrName>
                                        </p:attrNameLst>
                                      </p:cBhvr>
                                      <p:tavLst>
                                        <p:tav tm="0">
                                          <p:val>
                                            <p:strVal val="1+#ppt_w/2"/>
                                          </p:val>
                                        </p:tav>
                                        <p:tav tm="100000">
                                          <p:val>
                                            <p:strVal val="#ppt_x"/>
                                          </p:val>
                                        </p:tav>
                                      </p:tavLst>
                                    </p:anim>
                                    <p:anim calcmode="lin" valueType="num">
                                      <p:cBhvr additive="base">
                                        <p:cTn id="18" dur="1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5"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p:cTn id="29" dur="1000" fill="hold"/>
                                        <p:tgtEl>
                                          <p:spTgt spid="12"/>
                                        </p:tgtEl>
                                        <p:attrNameLst>
                                          <p:attrName>ppt_w</p:attrName>
                                        </p:attrNameLst>
                                      </p:cBhvr>
                                      <p:tavLst>
                                        <p:tav tm="0">
                                          <p:val>
                                            <p:strVal val="#ppt_w*0.70"/>
                                          </p:val>
                                        </p:tav>
                                        <p:tav tm="100000">
                                          <p:val>
                                            <p:strVal val="#ppt_w"/>
                                          </p:val>
                                        </p:tav>
                                      </p:tavLst>
                                    </p:anim>
                                    <p:anim calcmode="lin" valueType="num">
                                      <p:cBhvr>
                                        <p:cTn id="30" dur="1000" fill="hold"/>
                                        <p:tgtEl>
                                          <p:spTgt spid="12"/>
                                        </p:tgtEl>
                                        <p:attrNameLst>
                                          <p:attrName>ppt_h</p:attrName>
                                        </p:attrNameLst>
                                      </p:cBhvr>
                                      <p:tavLst>
                                        <p:tav tm="0">
                                          <p:val>
                                            <p:strVal val="#ppt_h"/>
                                          </p:val>
                                        </p:tav>
                                        <p:tav tm="100000">
                                          <p:val>
                                            <p:strVal val="#ppt_h"/>
                                          </p:val>
                                        </p:tav>
                                      </p:tavLst>
                                    </p:anim>
                                    <p:animEffect transition="in" filter="fade">
                                      <p:cBhvr>
                                        <p:cTn id="31"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8" name="Picture 7" descr="DSCN5805.JPG"/>
          <p:cNvPicPr>
            <a:picLocks noChangeAspect="1"/>
          </p:cNvPicPr>
          <p:nvPr/>
        </p:nvPicPr>
        <p:blipFill>
          <a:blip r:embed="rId4" cstate="print"/>
          <a:stretch>
            <a:fillRect/>
          </a:stretch>
        </p:blipFill>
        <p:spPr>
          <a:xfrm>
            <a:off x="228600" y="1905000"/>
            <a:ext cx="1981200" cy="1485900"/>
          </a:xfrm>
          <a:prstGeom prst="rect">
            <a:avLst/>
          </a:prstGeom>
        </p:spPr>
      </p:pic>
      <p:pic>
        <p:nvPicPr>
          <p:cNvPr id="9" name="Picture 8" descr="DSCN5787.JPG"/>
          <p:cNvPicPr>
            <a:picLocks noChangeAspect="1"/>
          </p:cNvPicPr>
          <p:nvPr/>
        </p:nvPicPr>
        <p:blipFill>
          <a:blip r:embed="rId5" cstate="print"/>
          <a:stretch>
            <a:fillRect/>
          </a:stretch>
        </p:blipFill>
        <p:spPr>
          <a:xfrm>
            <a:off x="2438400" y="1905000"/>
            <a:ext cx="2057400" cy="1543050"/>
          </a:xfrm>
          <a:prstGeom prst="rect">
            <a:avLst/>
          </a:prstGeom>
        </p:spPr>
      </p:pic>
      <p:pic>
        <p:nvPicPr>
          <p:cNvPr id="10" name="Picture 9" descr="DSCN4412.JPG"/>
          <p:cNvPicPr>
            <a:picLocks noChangeAspect="1"/>
          </p:cNvPicPr>
          <p:nvPr/>
        </p:nvPicPr>
        <p:blipFill>
          <a:blip r:embed="rId6" cstate="print"/>
          <a:stretch>
            <a:fillRect/>
          </a:stretch>
        </p:blipFill>
        <p:spPr>
          <a:xfrm>
            <a:off x="4724400" y="1905000"/>
            <a:ext cx="1981200" cy="1485900"/>
          </a:xfrm>
          <a:prstGeom prst="rect">
            <a:avLst/>
          </a:prstGeom>
        </p:spPr>
      </p:pic>
      <p:pic>
        <p:nvPicPr>
          <p:cNvPr id="11" name="Picture 10" descr="gss6.JPG"/>
          <p:cNvPicPr>
            <a:picLocks noChangeAspect="1"/>
          </p:cNvPicPr>
          <p:nvPr/>
        </p:nvPicPr>
        <p:blipFill>
          <a:blip r:embed="rId7" cstate="print"/>
          <a:srcRect r="22917" b="9375"/>
          <a:stretch>
            <a:fillRect/>
          </a:stretch>
        </p:blipFill>
        <p:spPr>
          <a:xfrm>
            <a:off x="6934200" y="1905000"/>
            <a:ext cx="1981200" cy="1552832"/>
          </a:xfrm>
          <a:prstGeom prst="rect">
            <a:avLst/>
          </a:prstGeom>
        </p:spPr>
      </p:pic>
    </p:spTree>
  </p:cSld>
  <p:clrMapOvr>
    <a:masterClrMapping/>
  </p:clrMapOvr>
  <p:transition spd="slow" advClick="0" advTm="1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par>
                                <p:cTn id="10" presetID="55"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1000" fill="hold"/>
                                        <p:tgtEl>
                                          <p:spTgt spid="9"/>
                                        </p:tgtEl>
                                        <p:attrNameLst>
                                          <p:attrName>ppt_w</p:attrName>
                                        </p:attrNameLst>
                                      </p:cBhvr>
                                      <p:tavLst>
                                        <p:tav tm="0">
                                          <p:val>
                                            <p:strVal val="#ppt_w*0.70"/>
                                          </p:val>
                                        </p:tav>
                                        <p:tav tm="100000">
                                          <p:val>
                                            <p:strVal val="#ppt_w"/>
                                          </p:val>
                                        </p:tav>
                                      </p:tavLst>
                                    </p:anim>
                                    <p:anim calcmode="lin" valueType="num">
                                      <p:cBhvr>
                                        <p:cTn id="13" dur="1000" fill="hold"/>
                                        <p:tgtEl>
                                          <p:spTgt spid="9"/>
                                        </p:tgtEl>
                                        <p:attrNameLst>
                                          <p:attrName>ppt_h</p:attrName>
                                        </p:attrNameLst>
                                      </p:cBhvr>
                                      <p:tavLst>
                                        <p:tav tm="0">
                                          <p:val>
                                            <p:strVal val="#ppt_h"/>
                                          </p:val>
                                        </p:tav>
                                        <p:tav tm="100000">
                                          <p:val>
                                            <p:strVal val="#ppt_h"/>
                                          </p:val>
                                        </p:tav>
                                      </p:tavLst>
                                    </p:anim>
                                    <p:animEffect transition="in" filter="fade">
                                      <p:cBhvr>
                                        <p:cTn id="14" dur="1000"/>
                                        <p:tgtEl>
                                          <p:spTgt spid="9"/>
                                        </p:tgtEl>
                                      </p:cBhvr>
                                    </p:animEffect>
                                  </p:childTnLst>
                                </p:cTn>
                              </p:par>
                              <p:par>
                                <p:cTn id="15" presetID="55"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1000" fill="hold"/>
                                        <p:tgtEl>
                                          <p:spTgt spid="10"/>
                                        </p:tgtEl>
                                        <p:attrNameLst>
                                          <p:attrName>ppt_w</p:attrName>
                                        </p:attrNameLst>
                                      </p:cBhvr>
                                      <p:tavLst>
                                        <p:tav tm="0">
                                          <p:val>
                                            <p:strVal val="#ppt_w*0.70"/>
                                          </p:val>
                                        </p:tav>
                                        <p:tav tm="100000">
                                          <p:val>
                                            <p:strVal val="#ppt_w"/>
                                          </p:val>
                                        </p:tav>
                                      </p:tavLst>
                                    </p:anim>
                                    <p:anim calcmode="lin" valueType="num">
                                      <p:cBhvr>
                                        <p:cTn id="18" dur="1000" fill="hold"/>
                                        <p:tgtEl>
                                          <p:spTgt spid="10"/>
                                        </p:tgtEl>
                                        <p:attrNameLst>
                                          <p:attrName>ppt_h</p:attrName>
                                        </p:attrNameLst>
                                      </p:cBhvr>
                                      <p:tavLst>
                                        <p:tav tm="0">
                                          <p:val>
                                            <p:strVal val="#ppt_h"/>
                                          </p:val>
                                        </p:tav>
                                        <p:tav tm="100000">
                                          <p:val>
                                            <p:strVal val="#ppt_h"/>
                                          </p:val>
                                        </p:tav>
                                      </p:tavLst>
                                    </p:anim>
                                    <p:animEffect transition="in" filter="fade">
                                      <p:cBhvr>
                                        <p:cTn id="19" dur="1000"/>
                                        <p:tgtEl>
                                          <p:spTgt spid="10"/>
                                        </p:tgtEl>
                                      </p:cBhvr>
                                    </p:animEffect>
                                  </p:childTnLst>
                                </p:cTn>
                              </p:par>
                              <p:par>
                                <p:cTn id="20" presetID="55" presetClass="entr" presetSubtype="0" fill="hold"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1000" fill="hold"/>
                                        <p:tgtEl>
                                          <p:spTgt spid="11"/>
                                        </p:tgtEl>
                                        <p:attrNameLst>
                                          <p:attrName>ppt_w</p:attrName>
                                        </p:attrNameLst>
                                      </p:cBhvr>
                                      <p:tavLst>
                                        <p:tav tm="0">
                                          <p:val>
                                            <p:strVal val="#ppt_w*0.70"/>
                                          </p:val>
                                        </p:tav>
                                        <p:tav tm="100000">
                                          <p:val>
                                            <p:strVal val="#ppt_w"/>
                                          </p:val>
                                        </p:tav>
                                      </p:tavLst>
                                    </p:anim>
                                    <p:anim calcmode="lin" valueType="num">
                                      <p:cBhvr>
                                        <p:cTn id="23" dur="1000" fill="hold"/>
                                        <p:tgtEl>
                                          <p:spTgt spid="11"/>
                                        </p:tgtEl>
                                        <p:attrNameLst>
                                          <p:attrName>ppt_h</p:attrName>
                                        </p:attrNameLst>
                                      </p:cBhvr>
                                      <p:tavLst>
                                        <p:tav tm="0">
                                          <p:val>
                                            <p:strVal val="#ppt_h"/>
                                          </p:val>
                                        </p:tav>
                                        <p:tav tm="100000">
                                          <p:val>
                                            <p:strVal val="#ppt_h"/>
                                          </p:val>
                                        </p:tav>
                                      </p:tavLst>
                                    </p:anim>
                                    <p:animEffect transition="in" filter="fade">
                                      <p:cBhvr>
                                        <p:cTn id="2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8" name="Picture 7" descr="DSCN5805.JPG"/>
          <p:cNvPicPr>
            <a:picLocks noChangeAspect="1"/>
          </p:cNvPicPr>
          <p:nvPr/>
        </p:nvPicPr>
        <p:blipFill>
          <a:blip r:embed="rId4" cstate="print"/>
          <a:stretch>
            <a:fillRect/>
          </a:stretch>
        </p:blipFill>
        <p:spPr>
          <a:xfrm>
            <a:off x="228600" y="1905000"/>
            <a:ext cx="1981200" cy="1485900"/>
          </a:xfrm>
          <a:prstGeom prst="rect">
            <a:avLst/>
          </a:prstGeom>
        </p:spPr>
      </p:pic>
      <p:pic>
        <p:nvPicPr>
          <p:cNvPr id="9" name="Picture 8" descr="DSCN5787.JPG"/>
          <p:cNvPicPr>
            <a:picLocks noChangeAspect="1"/>
          </p:cNvPicPr>
          <p:nvPr/>
        </p:nvPicPr>
        <p:blipFill>
          <a:blip r:embed="rId5" cstate="print"/>
          <a:stretch>
            <a:fillRect/>
          </a:stretch>
        </p:blipFill>
        <p:spPr>
          <a:xfrm>
            <a:off x="2438400" y="1905000"/>
            <a:ext cx="2057400" cy="1543050"/>
          </a:xfrm>
          <a:prstGeom prst="rect">
            <a:avLst/>
          </a:prstGeom>
        </p:spPr>
      </p:pic>
      <p:pic>
        <p:nvPicPr>
          <p:cNvPr id="10" name="Picture 9" descr="DSCN4412.JPG"/>
          <p:cNvPicPr>
            <a:picLocks noChangeAspect="1"/>
          </p:cNvPicPr>
          <p:nvPr/>
        </p:nvPicPr>
        <p:blipFill>
          <a:blip r:embed="rId6" cstate="print"/>
          <a:stretch>
            <a:fillRect/>
          </a:stretch>
        </p:blipFill>
        <p:spPr>
          <a:xfrm>
            <a:off x="4724400" y="1905000"/>
            <a:ext cx="1981200" cy="1485900"/>
          </a:xfrm>
          <a:prstGeom prst="rect">
            <a:avLst/>
          </a:prstGeom>
        </p:spPr>
      </p:pic>
      <p:pic>
        <p:nvPicPr>
          <p:cNvPr id="11" name="Picture 10" descr="gss6.JPG"/>
          <p:cNvPicPr>
            <a:picLocks noChangeAspect="1"/>
          </p:cNvPicPr>
          <p:nvPr/>
        </p:nvPicPr>
        <p:blipFill>
          <a:blip r:embed="rId7" cstate="print"/>
          <a:srcRect r="22917" b="9375"/>
          <a:stretch>
            <a:fillRect/>
          </a:stretch>
        </p:blipFill>
        <p:spPr>
          <a:xfrm>
            <a:off x="6934200" y="1905000"/>
            <a:ext cx="1981200" cy="1552832"/>
          </a:xfrm>
          <a:prstGeom prst="rect">
            <a:avLst/>
          </a:prstGeom>
        </p:spPr>
      </p:pic>
    </p:spTree>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2" name="Picture 11" descr="gss5.JPG"/>
          <p:cNvPicPr>
            <a:picLocks noChangeAspect="1"/>
          </p:cNvPicPr>
          <p:nvPr/>
        </p:nvPicPr>
        <p:blipFill>
          <a:blip r:embed="rId4" cstate="print"/>
          <a:srcRect r="24490" b="8571"/>
          <a:stretch>
            <a:fillRect/>
          </a:stretch>
        </p:blipFill>
        <p:spPr>
          <a:xfrm>
            <a:off x="152400" y="1905001"/>
            <a:ext cx="1981200" cy="1499287"/>
          </a:xfrm>
          <a:prstGeom prst="rect">
            <a:avLst/>
          </a:prstGeom>
        </p:spPr>
      </p:pic>
      <p:pic>
        <p:nvPicPr>
          <p:cNvPr id="13" name="Picture 12" descr="DSCN5794.JPG"/>
          <p:cNvPicPr>
            <a:picLocks noChangeAspect="1"/>
          </p:cNvPicPr>
          <p:nvPr/>
        </p:nvPicPr>
        <p:blipFill>
          <a:blip r:embed="rId5" cstate="print"/>
          <a:stretch>
            <a:fillRect/>
          </a:stretch>
        </p:blipFill>
        <p:spPr>
          <a:xfrm>
            <a:off x="2362200" y="1905000"/>
            <a:ext cx="1981200" cy="1485900"/>
          </a:xfrm>
          <a:prstGeom prst="rect">
            <a:avLst/>
          </a:prstGeom>
        </p:spPr>
      </p:pic>
    </p:spTree>
  </p:cSld>
  <p:clrMapOvr>
    <a:masterClrMapping/>
  </p:clrMapOvr>
  <p:transition advClick="0" advTm="1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strVal val="#ppt_w*0.70"/>
                                          </p:val>
                                        </p:tav>
                                        <p:tav tm="100000">
                                          <p:val>
                                            <p:strVal val="#ppt_w"/>
                                          </p:val>
                                        </p:tav>
                                      </p:tavLst>
                                    </p:anim>
                                    <p:anim calcmode="lin" valueType="num">
                                      <p:cBhvr>
                                        <p:cTn id="8" dur="1000" fill="hold"/>
                                        <p:tgtEl>
                                          <p:spTgt spid="13"/>
                                        </p:tgtEl>
                                        <p:attrNameLst>
                                          <p:attrName>ppt_h</p:attrName>
                                        </p:attrNameLst>
                                      </p:cBhvr>
                                      <p:tavLst>
                                        <p:tav tm="0">
                                          <p:val>
                                            <p:strVal val="#ppt_h"/>
                                          </p:val>
                                        </p:tav>
                                        <p:tav tm="100000">
                                          <p:val>
                                            <p:strVal val="#ppt_h"/>
                                          </p:val>
                                        </p:tav>
                                      </p:tavLst>
                                    </p:anim>
                                    <p:animEffect transition="in" filter="fade">
                                      <p:cBhvr>
                                        <p:cTn id="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9" name="Picture 8" descr="gss5.JPG"/>
          <p:cNvPicPr>
            <a:picLocks noChangeAspect="1"/>
          </p:cNvPicPr>
          <p:nvPr/>
        </p:nvPicPr>
        <p:blipFill>
          <a:blip r:embed="rId4" cstate="print"/>
          <a:srcRect r="24490" b="8571"/>
          <a:stretch>
            <a:fillRect/>
          </a:stretch>
        </p:blipFill>
        <p:spPr>
          <a:xfrm>
            <a:off x="152400" y="1905001"/>
            <a:ext cx="1981200" cy="1499287"/>
          </a:xfrm>
          <a:prstGeom prst="rect">
            <a:avLst/>
          </a:prstGeom>
        </p:spPr>
      </p:pic>
      <p:pic>
        <p:nvPicPr>
          <p:cNvPr id="10" name="Picture 9" descr="DSCN5794.JPG"/>
          <p:cNvPicPr>
            <a:picLocks noChangeAspect="1"/>
          </p:cNvPicPr>
          <p:nvPr/>
        </p:nvPicPr>
        <p:blipFill>
          <a:blip r:embed="rId5" cstate="print"/>
          <a:stretch>
            <a:fillRect/>
          </a:stretch>
        </p:blipFill>
        <p:spPr>
          <a:xfrm>
            <a:off x="2362200" y="1905000"/>
            <a:ext cx="1981200" cy="1485900"/>
          </a:xfrm>
          <a:prstGeom prst="rect">
            <a:avLst/>
          </a:prstGeom>
        </p:spPr>
      </p:pic>
      <p:pic>
        <p:nvPicPr>
          <p:cNvPr id="11" name="Picture 10" descr="gss3.JPG"/>
          <p:cNvPicPr>
            <a:picLocks noChangeAspect="1"/>
          </p:cNvPicPr>
          <p:nvPr/>
        </p:nvPicPr>
        <p:blipFill>
          <a:blip r:embed="rId6" cstate="print"/>
          <a:srcRect r="18644" b="2857"/>
          <a:stretch>
            <a:fillRect/>
          </a:stretch>
        </p:blipFill>
        <p:spPr>
          <a:xfrm>
            <a:off x="4572000" y="1905000"/>
            <a:ext cx="2043952" cy="1447799"/>
          </a:xfrm>
          <a:prstGeom prst="rect">
            <a:avLst/>
          </a:prstGeom>
        </p:spPr>
      </p:pic>
    </p:spTree>
  </p:cSld>
  <p:clrMapOvr>
    <a:masterClrMapping/>
  </p:clrMapOvr>
  <p:transition advClick="0" advTm="1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000" fill="hold"/>
                                        <p:tgtEl>
                                          <p:spTgt spid="11"/>
                                        </p:tgtEl>
                                        <p:attrNameLst>
                                          <p:attrName>ppt_w</p:attrName>
                                        </p:attrNameLst>
                                      </p:cBhvr>
                                      <p:tavLst>
                                        <p:tav tm="0">
                                          <p:val>
                                            <p:strVal val="#ppt_w*0.70"/>
                                          </p:val>
                                        </p:tav>
                                        <p:tav tm="100000">
                                          <p:val>
                                            <p:strVal val="#ppt_w"/>
                                          </p:val>
                                        </p:tav>
                                      </p:tavLst>
                                    </p:anim>
                                    <p:anim calcmode="lin" valueType="num">
                                      <p:cBhvr>
                                        <p:cTn id="8" dur="1000" fill="hold"/>
                                        <p:tgtEl>
                                          <p:spTgt spid="11"/>
                                        </p:tgtEl>
                                        <p:attrNameLst>
                                          <p:attrName>ppt_h</p:attrName>
                                        </p:attrNameLst>
                                      </p:cBhvr>
                                      <p:tavLst>
                                        <p:tav tm="0">
                                          <p:val>
                                            <p:strVal val="#ppt_h"/>
                                          </p:val>
                                        </p:tav>
                                        <p:tav tm="100000">
                                          <p:val>
                                            <p:strVal val="#ppt_h"/>
                                          </p:val>
                                        </p:tav>
                                      </p:tavLst>
                                    </p:anim>
                                    <p:animEffect transition="in" filter="fade">
                                      <p:cBhvr>
                                        <p:cTn id="9"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9" name="Picture 8" descr="gss5.JPG"/>
          <p:cNvPicPr>
            <a:picLocks noChangeAspect="1"/>
          </p:cNvPicPr>
          <p:nvPr/>
        </p:nvPicPr>
        <p:blipFill>
          <a:blip r:embed="rId4" cstate="print"/>
          <a:srcRect r="24490" b="8571"/>
          <a:stretch>
            <a:fillRect/>
          </a:stretch>
        </p:blipFill>
        <p:spPr>
          <a:xfrm>
            <a:off x="152400" y="1905001"/>
            <a:ext cx="1981200" cy="1499287"/>
          </a:xfrm>
          <a:prstGeom prst="rect">
            <a:avLst/>
          </a:prstGeom>
        </p:spPr>
      </p:pic>
      <p:pic>
        <p:nvPicPr>
          <p:cNvPr id="10" name="Picture 9" descr="DSCN5794.JPG"/>
          <p:cNvPicPr>
            <a:picLocks noChangeAspect="1"/>
          </p:cNvPicPr>
          <p:nvPr/>
        </p:nvPicPr>
        <p:blipFill>
          <a:blip r:embed="rId5" cstate="print"/>
          <a:stretch>
            <a:fillRect/>
          </a:stretch>
        </p:blipFill>
        <p:spPr>
          <a:xfrm>
            <a:off x="2362200" y="1905000"/>
            <a:ext cx="1981200" cy="1485900"/>
          </a:xfrm>
          <a:prstGeom prst="rect">
            <a:avLst/>
          </a:prstGeom>
        </p:spPr>
      </p:pic>
      <p:pic>
        <p:nvPicPr>
          <p:cNvPr id="11" name="Picture 10" descr="gss3.JPG"/>
          <p:cNvPicPr>
            <a:picLocks noChangeAspect="1"/>
          </p:cNvPicPr>
          <p:nvPr/>
        </p:nvPicPr>
        <p:blipFill>
          <a:blip r:embed="rId6" cstate="print"/>
          <a:srcRect r="18644" b="2857"/>
          <a:stretch>
            <a:fillRect/>
          </a:stretch>
        </p:blipFill>
        <p:spPr>
          <a:xfrm>
            <a:off x="4572000" y="1905000"/>
            <a:ext cx="2043952" cy="1447799"/>
          </a:xfrm>
          <a:prstGeom prst="rect">
            <a:avLst/>
          </a:prstGeom>
        </p:spPr>
      </p:pic>
      <p:pic>
        <p:nvPicPr>
          <p:cNvPr id="14" name="Picture 13" descr="Manifold Repairs 001.jpg"/>
          <p:cNvPicPr>
            <a:picLocks noChangeAspect="1"/>
          </p:cNvPicPr>
          <p:nvPr/>
        </p:nvPicPr>
        <p:blipFill>
          <a:blip r:embed="rId7" cstate="print"/>
          <a:stretch>
            <a:fillRect/>
          </a:stretch>
        </p:blipFill>
        <p:spPr>
          <a:xfrm>
            <a:off x="6858000" y="1905000"/>
            <a:ext cx="1981200" cy="1485900"/>
          </a:xfrm>
          <a:prstGeom prst="rect">
            <a:avLst/>
          </a:prstGeom>
        </p:spPr>
      </p:pic>
    </p:spTree>
  </p:cSld>
  <p:clrMapOvr>
    <a:masterClrMapping/>
  </p:clrMapOvr>
  <p:transition advClick="0" advTm="1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strVal val="#ppt_w*0.70"/>
                                          </p:val>
                                        </p:tav>
                                        <p:tav tm="100000">
                                          <p:val>
                                            <p:strVal val="#ppt_w"/>
                                          </p:val>
                                        </p:tav>
                                      </p:tavLst>
                                    </p:anim>
                                    <p:anim calcmode="lin" valueType="num">
                                      <p:cBhvr>
                                        <p:cTn id="8" dur="1000" fill="hold"/>
                                        <p:tgtEl>
                                          <p:spTgt spid="14"/>
                                        </p:tgtEl>
                                        <p:attrNameLst>
                                          <p:attrName>ppt_h</p:attrName>
                                        </p:attrNameLst>
                                      </p:cBhvr>
                                      <p:tavLst>
                                        <p:tav tm="0">
                                          <p:val>
                                            <p:strVal val="#ppt_h"/>
                                          </p:val>
                                        </p:tav>
                                        <p:tav tm="100000">
                                          <p:val>
                                            <p:strVal val="#ppt_h"/>
                                          </p:val>
                                        </p:tav>
                                      </p:tavLst>
                                    </p:anim>
                                    <p:animEffect transition="in" filter="fade">
                                      <p:cBhvr>
                                        <p:cTn id="9"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9" name="Picture 8" descr="gss5.JPG"/>
          <p:cNvPicPr>
            <a:picLocks noChangeAspect="1"/>
          </p:cNvPicPr>
          <p:nvPr/>
        </p:nvPicPr>
        <p:blipFill>
          <a:blip r:embed="rId4" cstate="print"/>
          <a:srcRect r="24490" b="8571"/>
          <a:stretch>
            <a:fillRect/>
          </a:stretch>
        </p:blipFill>
        <p:spPr>
          <a:xfrm>
            <a:off x="152400" y="1905001"/>
            <a:ext cx="1981200" cy="1499287"/>
          </a:xfrm>
          <a:prstGeom prst="rect">
            <a:avLst/>
          </a:prstGeom>
        </p:spPr>
      </p:pic>
      <p:pic>
        <p:nvPicPr>
          <p:cNvPr id="10" name="Picture 9" descr="DSCN5794.JPG"/>
          <p:cNvPicPr>
            <a:picLocks noChangeAspect="1"/>
          </p:cNvPicPr>
          <p:nvPr/>
        </p:nvPicPr>
        <p:blipFill>
          <a:blip r:embed="rId5" cstate="print"/>
          <a:stretch>
            <a:fillRect/>
          </a:stretch>
        </p:blipFill>
        <p:spPr>
          <a:xfrm>
            <a:off x="2362200" y="1905000"/>
            <a:ext cx="1981200" cy="1485900"/>
          </a:xfrm>
          <a:prstGeom prst="rect">
            <a:avLst/>
          </a:prstGeom>
        </p:spPr>
      </p:pic>
      <p:pic>
        <p:nvPicPr>
          <p:cNvPr id="11" name="Picture 10" descr="gss3.JPG"/>
          <p:cNvPicPr>
            <a:picLocks noChangeAspect="1"/>
          </p:cNvPicPr>
          <p:nvPr/>
        </p:nvPicPr>
        <p:blipFill>
          <a:blip r:embed="rId6" cstate="print"/>
          <a:srcRect r="18644" b="2857"/>
          <a:stretch>
            <a:fillRect/>
          </a:stretch>
        </p:blipFill>
        <p:spPr>
          <a:xfrm>
            <a:off x="4572000" y="1905000"/>
            <a:ext cx="2043952" cy="1447799"/>
          </a:xfrm>
          <a:prstGeom prst="rect">
            <a:avLst/>
          </a:prstGeom>
        </p:spPr>
      </p:pic>
      <p:pic>
        <p:nvPicPr>
          <p:cNvPr id="14" name="Picture 13" descr="Manifold Repairs 001.jpg"/>
          <p:cNvPicPr>
            <a:picLocks noChangeAspect="1"/>
          </p:cNvPicPr>
          <p:nvPr/>
        </p:nvPicPr>
        <p:blipFill>
          <a:blip r:embed="rId7" cstate="print"/>
          <a:stretch>
            <a:fillRect/>
          </a:stretch>
        </p:blipFill>
        <p:spPr>
          <a:xfrm>
            <a:off x="6858000" y="1905000"/>
            <a:ext cx="1981200" cy="1485900"/>
          </a:xfrm>
          <a:prstGeom prst="rect">
            <a:avLst/>
          </a:prstGeom>
        </p:spPr>
      </p:pic>
    </p:spTree>
  </p:cSld>
  <p:clrMapOvr>
    <a:masterClrMapping/>
  </p:clrMapOvr>
  <p:transition advClick="0" advTm="1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advClick="0" advTm="1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0" name="Picture 9" descr="DSCN5794.JPG"/>
          <p:cNvPicPr>
            <a:picLocks noChangeAspect="1"/>
          </p:cNvPicPr>
          <p:nvPr/>
        </p:nvPicPr>
        <p:blipFill>
          <a:blip r:embed="rId4" cstate="print"/>
          <a:stretch>
            <a:fillRect/>
          </a:stretch>
        </p:blipFill>
        <p:spPr>
          <a:xfrm>
            <a:off x="228600" y="1905000"/>
            <a:ext cx="1981200" cy="1485900"/>
          </a:xfrm>
          <a:prstGeom prst="rect">
            <a:avLst/>
          </a:prstGeom>
        </p:spPr>
      </p:pic>
      <p:pic>
        <p:nvPicPr>
          <p:cNvPr id="11" name="Picture 10" descr="gss3.JPG"/>
          <p:cNvPicPr>
            <a:picLocks noChangeAspect="1"/>
          </p:cNvPicPr>
          <p:nvPr/>
        </p:nvPicPr>
        <p:blipFill>
          <a:blip r:embed="rId5" cstate="print"/>
          <a:srcRect r="18644" b="2857"/>
          <a:stretch>
            <a:fillRect/>
          </a:stretch>
        </p:blipFill>
        <p:spPr>
          <a:xfrm>
            <a:off x="2362200" y="1905000"/>
            <a:ext cx="2043952" cy="1447799"/>
          </a:xfrm>
          <a:prstGeom prst="rect">
            <a:avLst/>
          </a:prstGeom>
        </p:spPr>
      </p:pic>
      <p:pic>
        <p:nvPicPr>
          <p:cNvPr id="13" name="Picture 12" descr="Manifold Repairs 001.jpg"/>
          <p:cNvPicPr>
            <a:picLocks noChangeAspect="1"/>
          </p:cNvPicPr>
          <p:nvPr/>
        </p:nvPicPr>
        <p:blipFill>
          <a:blip r:embed="rId6" cstate="print"/>
          <a:stretch>
            <a:fillRect/>
          </a:stretch>
        </p:blipFill>
        <p:spPr>
          <a:xfrm>
            <a:off x="4572000" y="1905000"/>
            <a:ext cx="1981200" cy="1485900"/>
          </a:xfrm>
          <a:prstGeom prst="rect">
            <a:avLst/>
          </a:prstGeom>
        </p:spPr>
      </p:pic>
      <p:pic>
        <p:nvPicPr>
          <p:cNvPr id="14" name="Picture 13" descr="DSCN5805.JPG"/>
          <p:cNvPicPr>
            <a:picLocks noChangeAspect="1"/>
          </p:cNvPicPr>
          <p:nvPr/>
        </p:nvPicPr>
        <p:blipFill>
          <a:blip r:embed="rId7" cstate="print"/>
          <a:stretch>
            <a:fillRect/>
          </a:stretch>
        </p:blipFill>
        <p:spPr>
          <a:xfrm>
            <a:off x="6781800" y="1905000"/>
            <a:ext cx="1981200" cy="1485900"/>
          </a:xfrm>
          <a:prstGeom prst="rect">
            <a:avLst/>
          </a:prstGeom>
        </p:spPr>
      </p:pic>
    </p:spTree>
  </p:cSld>
  <p:clrMapOvr>
    <a:masterClrMapping/>
  </p:clrMapOvr>
  <p:transition spd="slow" advClick="0" advTm="1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12"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0-#ppt_w/2"/>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1000" fill="hold"/>
                                        <p:tgtEl>
                                          <p:spTgt spid="5"/>
                                        </p:tgtEl>
                                        <p:attrNameLst>
                                          <p:attrName>ppt_x</p:attrName>
                                        </p:attrNameLst>
                                      </p:cBhvr>
                                      <p:tavLst>
                                        <p:tav tm="0">
                                          <p:val>
                                            <p:strVal val="#ppt_x"/>
                                          </p:val>
                                        </p:tav>
                                        <p:tav tm="100000">
                                          <p:val>
                                            <p:strVal val="#ppt_x"/>
                                          </p:val>
                                        </p:tav>
                                      </p:tavLst>
                                    </p:anim>
                                    <p:anim calcmode="lin" valueType="num">
                                      <p:cBhvr additive="base">
                                        <p:cTn id="16" dur="10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 fill="hold"/>
                                        <p:tgtEl>
                                          <p:spTgt spid="7"/>
                                        </p:tgtEl>
                                        <p:attrNameLst>
                                          <p:attrName>ppt_x</p:attrName>
                                        </p:attrNameLst>
                                      </p:cBhvr>
                                      <p:tavLst>
                                        <p:tav tm="0">
                                          <p:val>
                                            <p:strVal val="#ppt_x"/>
                                          </p:val>
                                        </p:tav>
                                        <p:tav tm="100000">
                                          <p:val>
                                            <p:strVal val="#ppt_x"/>
                                          </p:val>
                                        </p:tav>
                                      </p:tavLst>
                                    </p:anim>
                                    <p:anim calcmode="lin" valueType="num">
                                      <p:cBhvr additive="base">
                                        <p:cTn id="20"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5"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strVal val="#ppt_w*0.70"/>
                                          </p:val>
                                        </p:tav>
                                        <p:tav tm="100000">
                                          <p:val>
                                            <p:strVal val="#ppt_w"/>
                                          </p:val>
                                        </p:tav>
                                      </p:tavLst>
                                    </p:anim>
                                    <p:anim calcmode="lin" valueType="num">
                                      <p:cBhvr>
                                        <p:cTn id="26" dur="1000" fill="hold"/>
                                        <p:tgtEl>
                                          <p:spTgt spid="10"/>
                                        </p:tgtEl>
                                        <p:attrNameLst>
                                          <p:attrName>ppt_h</p:attrName>
                                        </p:attrNameLst>
                                      </p:cBhvr>
                                      <p:tavLst>
                                        <p:tav tm="0">
                                          <p:val>
                                            <p:strVal val="#ppt_h"/>
                                          </p:val>
                                        </p:tav>
                                        <p:tav tm="100000">
                                          <p:val>
                                            <p:strVal val="#ppt_h"/>
                                          </p:val>
                                        </p:tav>
                                      </p:tavLst>
                                    </p:anim>
                                    <p:animEffect transition="in" filter="fade">
                                      <p:cBhvr>
                                        <p:cTn id="27" dur="1000"/>
                                        <p:tgtEl>
                                          <p:spTgt spid="10"/>
                                        </p:tgtEl>
                                      </p:cBhvr>
                                    </p:animEffect>
                                  </p:childTnLst>
                                </p:cTn>
                              </p:par>
                              <p:par>
                                <p:cTn id="28" presetID="55" presetClass="entr" presetSubtype="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p:cTn id="30" dur="1000" fill="hold"/>
                                        <p:tgtEl>
                                          <p:spTgt spid="11"/>
                                        </p:tgtEl>
                                        <p:attrNameLst>
                                          <p:attrName>ppt_w</p:attrName>
                                        </p:attrNameLst>
                                      </p:cBhvr>
                                      <p:tavLst>
                                        <p:tav tm="0">
                                          <p:val>
                                            <p:strVal val="#ppt_w*0.70"/>
                                          </p:val>
                                        </p:tav>
                                        <p:tav tm="100000">
                                          <p:val>
                                            <p:strVal val="#ppt_w"/>
                                          </p:val>
                                        </p:tav>
                                      </p:tavLst>
                                    </p:anim>
                                    <p:anim calcmode="lin" valueType="num">
                                      <p:cBhvr>
                                        <p:cTn id="31" dur="1000" fill="hold"/>
                                        <p:tgtEl>
                                          <p:spTgt spid="11"/>
                                        </p:tgtEl>
                                        <p:attrNameLst>
                                          <p:attrName>ppt_h</p:attrName>
                                        </p:attrNameLst>
                                      </p:cBhvr>
                                      <p:tavLst>
                                        <p:tav tm="0">
                                          <p:val>
                                            <p:strVal val="#ppt_h"/>
                                          </p:val>
                                        </p:tav>
                                        <p:tav tm="100000">
                                          <p:val>
                                            <p:strVal val="#ppt_h"/>
                                          </p:val>
                                        </p:tav>
                                      </p:tavLst>
                                    </p:anim>
                                    <p:animEffect transition="in" filter="fade">
                                      <p:cBhvr>
                                        <p:cTn id="32" dur="1000"/>
                                        <p:tgtEl>
                                          <p:spTgt spid="11"/>
                                        </p:tgtEl>
                                      </p:cBhvr>
                                    </p:animEffect>
                                  </p:childTnLst>
                                </p:cTn>
                              </p:par>
                              <p:par>
                                <p:cTn id="33" presetID="55"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p:cTn id="35" dur="1000" fill="hold"/>
                                        <p:tgtEl>
                                          <p:spTgt spid="13"/>
                                        </p:tgtEl>
                                        <p:attrNameLst>
                                          <p:attrName>ppt_w</p:attrName>
                                        </p:attrNameLst>
                                      </p:cBhvr>
                                      <p:tavLst>
                                        <p:tav tm="0">
                                          <p:val>
                                            <p:strVal val="#ppt_w*0.70"/>
                                          </p:val>
                                        </p:tav>
                                        <p:tav tm="100000">
                                          <p:val>
                                            <p:strVal val="#ppt_w"/>
                                          </p:val>
                                        </p:tav>
                                      </p:tavLst>
                                    </p:anim>
                                    <p:anim calcmode="lin" valueType="num">
                                      <p:cBhvr>
                                        <p:cTn id="36" dur="1000" fill="hold"/>
                                        <p:tgtEl>
                                          <p:spTgt spid="13"/>
                                        </p:tgtEl>
                                        <p:attrNameLst>
                                          <p:attrName>ppt_h</p:attrName>
                                        </p:attrNameLst>
                                      </p:cBhvr>
                                      <p:tavLst>
                                        <p:tav tm="0">
                                          <p:val>
                                            <p:strVal val="#ppt_h"/>
                                          </p:val>
                                        </p:tav>
                                        <p:tav tm="100000">
                                          <p:val>
                                            <p:strVal val="#ppt_h"/>
                                          </p:val>
                                        </p:tav>
                                      </p:tavLst>
                                    </p:anim>
                                    <p:animEffect transition="in" filter="fade">
                                      <p:cBhvr>
                                        <p:cTn id="37" dur="1000"/>
                                        <p:tgtEl>
                                          <p:spTgt spid="13"/>
                                        </p:tgtEl>
                                      </p:cBhvr>
                                    </p:animEffect>
                                  </p:childTnLst>
                                </p:cTn>
                              </p:par>
                              <p:par>
                                <p:cTn id="38" presetID="55" presetClass="entr" presetSubtype="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p:cTn id="40" dur="1000" fill="hold"/>
                                        <p:tgtEl>
                                          <p:spTgt spid="14"/>
                                        </p:tgtEl>
                                        <p:attrNameLst>
                                          <p:attrName>ppt_w</p:attrName>
                                        </p:attrNameLst>
                                      </p:cBhvr>
                                      <p:tavLst>
                                        <p:tav tm="0">
                                          <p:val>
                                            <p:strVal val="#ppt_w*0.70"/>
                                          </p:val>
                                        </p:tav>
                                        <p:tav tm="100000">
                                          <p:val>
                                            <p:strVal val="#ppt_w"/>
                                          </p:val>
                                        </p:tav>
                                      </p:tavLst>
                                    </p:anim>
                                    <p:anim calcmode="lin" valueType="num">
                                      <p:cBhvr>
                                        <p:cTn id="41" dur="1000" fill="hold"/>
                                        <p:tgtEl>
                                          <p:spTgt spid="14"/>
                                        </p:tgtEl>
                                        <p:attrNameLst>
                                          <p:attrName>ppt_h</p:attrName>
                                        </p:attrNameLst>
                                      </p:cBhvr>
                                      <p:tavLst>
                                        <p:tav tm="0">
                                          <p:val>
                                            <p:strVal val="#ppt_h"/>
                                          </p:val>
                                        </p:tav>
                                        <p:tav tm="100000">
                                          <p:val>
                                            <p:strVal val="#ppt_h"/>
                                          </p:val>
                                        </p:tav>
                                      </p:tavLst>
                                    </p:anim>
                                    <p:animEffect transition="in" filter="fade">
                                      <p:cBhvr>
                                        <p:cTn id="42"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2" name="Picture 11" descr="gss3.JPG"/>
          <p:cNvPicPr>
            <a:picLocks noChangeAspect="1"/>
          </p:cNvPicPr>
          <p:nvPr/>
        </p:nvPicPr>
        <p:blipFill>
          <a:blip r:embed="rId4" cstate="print"/>
          <a:srcRect r="18644" b="2857"/>
          <a:stretch>
            <a:fillRect/>
          </a:stretch>
        </p:blipFill>
        <p:spPr>
          <a:xfrm>
            <a:off x="228600" y="1905000"/>
            <a:ext cx="2043952" cy="1447799"/>
          </a:xfrm>
          <a:prstGeom prst="rect">
            <a:avLst/>
          </a:prstGeom>
        </p:spPr>
      </p:pic>
      <p:pic>
        <p:nvPicPr>
          <p:cNvPr id="15" name="Picture 14" descr="Manifold Repairs 001.jpg"/>
          <p:cNvPicPr>
            <a:picLocks noChangeAspect="1"/>
          </p:cNvPicPr>
          <p:nvPr/>
        </p:nvPicPr>
        <p:blipFill>
          <a:blip r:embed="rId5" cstate="print"/>
          <a:stretch>
            <a:fillRect/>
          </a:stretch>
        </p:blipFill>
        <p:spPr>
          <a:xfrm>
            <a:off x="2438400" y="1905000"/>
            <a:ext cx="1981200" cy="1485900"/>
          </a:xfrm>
          <a:prstGeom prst="rect">
            <a:avLst/>
          </a:prstGeom>
        </p:spPr>
      </p:pic>
      <p:pic>
        <p:nvPicPr>
          <p:cNvPr id="16" name="Picture 15" descr="DSCN5805.JPG"/>
          <p:cNvPicPr>
            <a:picLocks noChangeAspect="1"/>
          </p:cNvPicPr>
          <p:nvPr/>
        </p:nvPicPr>
        <p:blipFill>
          <a:blip r:embed="rId6" cstate="print"/>
          <a:stretch>
            <a:fillRect/>
          </a:stretch>
        </p:blipFill>
        <p:spPr>
          <a:xfrm>
            <a:off x="4648200" y="1905000"/>
            <a:ext cx="1981200" cy="1485900"/>
          </a:xfrm>
          <a:prstGeom prst="rect">
            <a:avLst/>
          </a:prstGeom>
        </p:spPr>
      </p:pic>
      <p:pic>
        <p:nvPicPr>
          <p:cNvPr id="17" name="Picture 16" descr="DSCN5787.JPG"/>
          <p:cNvPicPr>
            <a:picLocks noChangeAspect="1"/>
          </p:cNvPicPr>
          <p:nvPr/>
        </p:nvPicPr>
        <p:blipFill>
          <a:blip r:embed="rId7" cstate="print"/>
          <a:stretch>
            <a:fillRect/>
          </a:stretch>
        </p:blipFill>
        <p:spPr>
          <a:xfrm>
            <a:off x="6858000" y="1905000"/>
            <a:ext cx="2057400" cy="1543050"/>
          </a:xfrm>
          <a:prstGeom prst="rect">
            <a:avLst/>
          </a:prstGeom>
        </p:spPr>
      </p:pic>
    </p:spTree>
  </p:cSld>
  <p:clrMapOvr>
    <a:masterClrMapping/>
  </p:clrMapOvr>
  <p:transition spd="slow" advClick="0" advTm="1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strVal val="#ppt_w*0.70"/>
                                          </p:val>
                                        </p:tav>
                                        <p:tav tm="100000">
                                          <p:val>
                                            <p:strVal val="#ppt_w"/>
                                          </p:val>
                                        </p:tav>
                                      </p:tavLst>
                                    </p:anim>
                                    <p:anim calcmode="lin" valueType="num">
                                      <p:cBhvr>
                                        <p:cTn id="8" dur="1000" fill="hold"/>
                                        <p:tgtEl>
                                          <p:spTgt spid="12"/>
                                        </p:tgtEl>
                                        <p:attrNameLst>
                                          <p:attrName>ppt_h</p:attrName>
                                        </p:attrNameLst>
                                      </p:cBhvr>
                                      <p:tavLst>
                                        <p:tav tm="0">
                                          <p:val>
                                            <p:strVal val="#ppt_h"/>
                                          </p:val>
                                        </p:tav>
                                        <p:tav tm="100000">
                                          <p:val>
                                            <p:strVal val="#ppt_h"/>
                                          </p:val>
                                        </p:tav>
                                      </p:tavLst>
                                    </p:anim>
                                    <p:animEffect transition="in" filter="fade">
                                      <p:cBhvr>
                                        <p:cTn id="9" dur="1000"/>
                                        <p:tgtEl>
                                          <p:spTgt spid="12"/>
                                        </p:tgtEl>
                                      </p:cBhvr>
                                    </p:animEffect>
                                  </p:childTnLst>
                                </p:cTn>
                              </p:par>
                              <p:par>
                                <p:cTn id="10" presetID="55" presetClass="entr" presetSubtype="0"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1000" fill="hold"/>
                                        <p:tgtEl>
                                          <p:spTgt spid="15"/>
                                        </p:tgtEl>
                                        <p:attrNameLst>
                                          <p:attrName>ppt_w</p:attrName>
                                        </p:attrNameLst>
                                      </p:cBhvr>
                                      <p:tavLst>
                                        <p:tav tm="0">
                                          <p:val>
                                            <p:strVal val="#ppt_w*0.70"/>
                                          </p:val>
                                        </p:tav>
                                        <p:tav tm="100000">
                                          <p:val>
                                            <p:strVal val="#ppt_w"/>
                                          </p:val>
                                        </p:tav>
                                      </p:tavLst>
                                    </p:anim>
                                    <p:anim calcmode="lin" valueType="num">
                                      <p:cBhvr>
                                        <p:cTn id="13" dur="1000" fill="hold"/>
                                        <p:tgtEl>
                                          <p:spTgt spid="15"/>
                                        </p:tgtEl>
                                        <p:attrNameLst>
                                          <p:attrName>ppt_h</p:attrName>
                                        </p:attrNameLst>
                                      </p:cBhvr>
                                      <p:tavLst>
                                        <p:tav tm="0">
                                          <p:val>
                                            <p:strVal val="#ppt_h"/>
                                          </p:val>
                                        </p:tav>
                                        <p:tav tm="100000">
                                          <p:val>
                                            <p:strVal val="#ppt_h"/>
                                          </p:val>
                                        </p:tav>
                                      </p:tavLst>
                                    </p:anim>
                                    <p:animEffect transition="in" filter="fade">
                                      <p:cBhvr>
                                        <p:cTn id="14" dur="1000"/>
                                        <p:tgtEl>
                                          <p:spTgt spid="15"/>
                                        </p:tgtEl>
                                      </p:cBhvr>
                                    </p:animEffect>
                                  </p:childTnLst>
                                </p:cTn>
                              </p:par>
                              <p:par>
                                <p:cTn id="15" presetID="55"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p:cTn id="17" dur="1000" fill="hold"/>
                                        <p:tgtEl>
                                          <p:spTgt spid="16"/>
                                        </p:tgtEl>
                                        <p:attrNameLst>
                                          <p:attrName>ppt_w</p:attrName>
                                        </p:attrNameLst>
                                      </p:cBhvr>
                                      <p:tavLst>
                                        <p:tav tm="0">
                                          <p:val>
                                            <p:strVal val="#ppt_w*0.70"/>
                                          </p:val>
                                        </p:tav>
                                        <p:tav tm="100000">
                                          <p:val>
                                            <p:strVal val="#ppt_w"/>
                                          </p:val>
                                        </p:tav>
                                      </p:tavLst>
                                    </p:anim>
                                    <p:anim calcmode="lin" valueType="num">
                                      <p:cBhvr>
                                        <p:cTn id="18" dur="1000" fill="hold"/>
                                        <p:tgtEl>
                                          <p:spTgt spid="16"/>
                                        </p:tgtEl>
                                        <p:attrNameLst>
                                          <p:attrName>ppt_h</p:attrName>
                                        </p:attrNameLst>
                                      </p:cBhvr>
                                      <p:tavLst>
                                        <p:tav tm="0">
                                          <p:val>
                                            <p:strVal val="#ppt_h"/>
                                          </p:val>
                                        </p:tav>
                                        <p:tav tm="100000">
                                          <p:val>
                                            <p:strVal val="#ppt_h"/>
                                          </p:val>
                                        </p:tav>
                                      </p:tavLst>
                                    </p:anim>
                                    <p:animEffect transition="in" filter="fade">
                                      <p:cBhvr>
                                        <p:cTn id="19" dur="1000"/>
                                        <p:tgtEl>
                                          <p:spTgt spid="16"/>
                                        </p:tgtEl>
                                      </p:cBhvr>
                                    </p:animEffect>
                                  </p:childTnLst>
                                </p:cTn>
                              </p:par>
                              <p:par>
                                <p:cTn id="20" presetID="55"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 calcmode="lin" valueType="num">
                                      <p:cBhvr>
                                        <p:cTn id="22" dur="1000" fill="hold"/>
                                        <p:tgtEl>
                                          <p:spTgt spid="17"/>
                                        </p:tgtEl>
                                        <p:attrNameLst>
                                          <p:attrName>ppt_w</p:attrName>
                                        </p:attrNameLst>
                                      </p:cBhvr>
                                      <p:tavLst>
                                        <p:tav tm="0">
                                          <p:val>
                                            <p:strVal val="#ppt_w*0.70"/>
                                          </p:val>
                                        </p:tav>
                                        <p:tav tm="100000">
                                          <p:val>
                                            <p:strVal val="#ppt_w"/>
                                          </p:val>
                                        </p:tav>
                                      </p:tavLst>
                                    </p:anim>
                                    <p:anim calcmode="lin" valueType="num">
                                      <p:cBhvr>
                                        <p:cTn id="23" dur="1000" fill="hold"/>
                                        <p:tgtEl>
                                          <p:spTgt spid="17"/>
                                        </p:tgtEl>
                                        <p:attrNameLst>
                                          <p:attrName>ppt_h</p:attrName>
                                        </p:attrNameLst>
                                      </p:cBhvr>
                                      <p:tavLst>
                                        <p:tav tm="0">
                                          <p:val>
                                            <p:strVal val="#ppt_h"/>
                                          </p:val>
                                        </p:tav>
                                        <p:tav tm="100000">
                                          <p:val>
                                            <p:strVal val="#ppt_h"/>
                                          </p:val>
                                        </p:tav>
                                      </p:tavLst>
                                    </p:anim>
                                    <p:animEffect transition="in" filter="fade">
                                      <p:cBhvr>
                                        <p:cTn id="24"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 descr="http://www.luxasiapacific.com/uploads/pics/background_water_purification.jpg"/>
          <p:cNvPicPr>
            <a:picLocks noChangeAspect="1" noChangeArrowheads="1"/>
          </p:cNvPicPr>
          <p:nvPr/>
        </p:nvPicPr>
        <p:blipFill>
          <a:blip r:embed="rId2" cstate="print"/>
          <a:srcRect/>
          <a:stretch>
            <a:fillRect/>
          </a:stretch>
        </p:blipFill>
        <p:spPr bwMode="auto">
          <a:xfrm>
            <a:off x="0" y="0"/>
            <a:ext cx="9144000" cy="1371600"/>
          </a:xfrm>
          <a:prstGeom prst="rect">
            <a:avLst/>
          </a:prstGeom>
          <a:noFill/>
          <a:ln w="9525">
            <a:noFill/>
            <a:miter lim="800000"/>
            <a:headEnd/>
            <a:tailEnd/>
          </a:ln>
        </p:spPr>
      </p:pic>
      <p:sp>
        <p:nvSpPr>
          <p:cNvPr id="5" name="Rectangle 4"/>
          <p:cNvSpPr/>
          <p:nvPr/>
        </p:nvSpPr>
        <p:spPr>
          <a:xfrm>
            <a:off x="1219200" y="1447800"/>
            <a:ext cx="6172200" cy="369332"/>
          </a:xfrm>
          <a:prstGeom prst="rect">
            <a:avLst/>
          </a:prstGeom>
        </p:spPr>
        <p:txBody>
          <a:bodyPr wrap="square">
            <a:spAutoFit/>
          </a:bodyPr>
          <a:lstStyle/>
          <a:p>
            <a:r>
              <a:rPr lang="en-US" dirty="0" smtClean="0"/>
              <a:t> </a:t>
            </a:r>
            <a:r>
              <a:rPr lang="en-US" b="1" u="sng" dirty="0" smtClean="0"/>
              <a:t>Home </a:t>
            </a:r>
            <a:r>
              <a:rPr lang="en-US" u="sng" dirty="0" smtClean="0"/>
              <a:t> -  About GSS  -  Services  -  Resources  -  Contact Us</a:t>
            </a:r>
            <a:endParaRPr lang="en-US" dirty="0"/>
          </a:p>
        </p:txBody>
      </p:sp>
      <p:pic>
        <p:nvPicPr>
          <p:cNvPr id="6" name="Picture 6"/>
          <p:cNvPicPr>
            <a:picLocks noChangeAspect="1" noChangeArrowheads="1"/>
          </p:cNvPicPr>
          <p:nvPr/>
        </p:nvPicPr>
        <p:blipFill>
          <a:blip r:embed="rId3" cstate="print"/>
          <a:srcRect/>
          <a:stretch>
            <a:fillRect/>
          </a:stretch>
        </p:blipFill>
        <p:spPr bwMode="auto">
          <a:xfrm>
            <a:off x="6665912" y="0"/>
            <a:ext cx="2478088" cy="742950"/>
          </a:xfrm>
          <a:prstGeom prst="rect">
            <a:avLst/>
          </a:prstGeom>
          <a:solidFill>
            <a:srgbClr val="A6A6A6"/>
          </a:solidFill>
          <a:ln w="9525">
            <a:noFill/>
            <a:miter lim="800000"/>
            <a:headEnd/>
            <a:tailEnd/>
          </a:ln>
        </p:spPr>
      </p:pic>
      <p:sp>
        <p:nvSpPr>
          <p:cNvPr id="7" name="Rectangle 6"/>
          <p:cNvSpPr/>
          <p:nvPr/>
        </p:nvSpPr>
        <p:spPr>
          <a:xfrm>
            <a:off x="228600" y="3733800"/>
            <a:ext cx="8382000" cy="2893100"/>
          </a:xfrm>
          <a:prstGeom prst="rect">
            <a:avLst/>
          </a:prstGeom>
        </p:spPr>
        <p:txBody>
          <a:bodyPr wrap="square">
            <a:spAutoFit/>
          </a:bodyPr>
          <a:lstStyle/>
          <a:p>
            <a:pPr algn="just"/>
            <a:r>
              <a:rPr lang="en-US" sz="1400" dirty="0" smtClean="0"/>
              <a:t>Ground Source Solutions</a:t>
            </a:r>
          </a:p>
          <a:p>
            <a:pPr algn="just"/>
            <a:r>
              <a:rPr lang="en-US" sz="1400" dirty="0" smtClean="0"/>
              <a:t> </a:t>
            </a:r>
          </a:p>
          <a:p>
            <a:pPr algn="just"/>
            <a:r>
              <a:rPr lang="en-US" sz="1400" dirty="0" smtClean="0"/>
              <a:t>Founded in 2003, Ground Source Solutions, LLC (GSS) provides comprehensive diagnostic and maintenance services for vertical closed loop, ground coupled, geothermal heat exchangers. GSS was formed by the management of Geothermal Services, Inc. in response to the growth in large scale commercial geothermal projects and the need expressed by clients to ensure the long term performance of these systems</a:t>
            </a:r>
          </a:p>
          <a:p>
            <a:pPr algn="just"/>
            <a:r>
              <a:rPr lang="en-US" sz="1400" dirty="0" smtClean="0"/>
              <a:t> </a:t>
            </a:r>
          </a:p>
          <a:p>
            <a:pPr algn="just"/>
            <a:r>
              <a:rPr lang="en-US" sz="1400" dirty="0" smtClean="0"/>
              <a:t>GSS Mission Statement:</a:t>
            </a:r>
          </a:p>
          <a:p>
            <a:pPr algn="just"/>
            <a:r>
              <a:rPr lang="en-US" sz="1400" dirty="0" smtClean="0"/>
              <a:t> </a:t>
            </a:r>
          </a:p>
          <a:p>
            <a:pPr algn="just"/>
            <a:r>
              <a:rPr lang="en-US" sz="1400" dirty="0" smtClean="0"/>
              <a:t>To promote optimum performance of commercial geothermal loop systems by providing top quality inspection and maintenance services.</a:t>
            </a:r>
          </a:p>
          <a:p>
            <a:pPr algn="just"/>
            <a:r>
              <a:rPr lang="en-US" sz="1400" dirty="0" smtClean="0"/>
              <a:t>We will provide these services in the most highly professional and ethical manner by always treating the client’s best interest as our top priority.</a:t>
            </a:r>
            <a:endParaRPr lang="en-US" sz="1400" dirty="0"/>
          </a:p>
        </p:txBody>
      </p:sp>
      <p:pic>
        <p:nvPicPr>
          <p:cNvPr id="10" name="Picture 9" descr="Manifold Repairs 001.jpg"/>
          <p:cNvPicPr>
            <a:picLocks noChangeAspect="1"/>
          </p:cNvPicPr>
          <p:nvPr/>
        </p:nvPicPr>
        <p:blipFill>
          <a:blip r:embed="rId4" cstate="print"/>
          <a:stretch>
            <a:fillRect/>
          </a:stretch>
        </p:blipFill>
        <p:spPr>
          <a:xfrm>
            <a:off x="228600" y="1905000"/>
            <a:ext cx="1981200" cy="1485900"/>
          </a:xfrm>
          <a:prstGeom prst="rect">
            <a:avLst/>
          </a:prstGeom>
        </p:spPr>
      </p:pic>
      <p:pic>
        <p:nvPicPr>
          <p:cNvPr id="11" name="Picture 10" descr="DSCN5805.JPG"/>
          <p:cNvPicPr>
            <a:picLocks noChangeAspect="1"/>
          </p:cNvPicPr>
          <p:nvPr/>
        </p:nvPicPr>
        <p:blipFill>
          <a:blip r:embed="rId5" cstate="print"/>
          <a:stretch>
            <a:fillRect/>
          </a:stretch>
        </p:blipFill>
        <p:spPr>
          <a:xfrm>
            <a:off x="2438400" y="1905000"/>
            <a:ext cx="1981200" cy="1485900"/>
          </a:xfrm>
          <a:prstGeom prst="rect">
            <a:avLst/>
          </a:prstGeom>
        </p:spPr>
      </p:pic>
      <p:pic>
        <p:nvPicPr>
          <p:cNvPr id="13" name="Picture 12" descr="DSCN5787.JPG"/>
          <p:cNvPicPr>
            <a:picLocks noChangeAspect="1"/>
          </p:cNvPicPr>
          <p:nvPr/>
        </p:nvPicPr>
        <p:blipFill>
          <a:blip r:embed="rId6" cstate="print"/>
          <a:stretch>
            <a:fillRect/>
          </a:stretch>
        </p:blipFill>
        <p:spPr>
          <a:xfrm>
            <a:off x="4648200" y="1905000"/>
            <a:ext cx="2057400" cy="1543050"/>
          </a:xfrm>
          <a:prstGeom prst="rect">
            <a:avLst/>
          </a:prstGeom>
        </p:spPr>
      </p:pic>
      <p:pic>
        <p:nvPicPr>
          <p:cNvPr id="14" name="Picture 13" descr="DSCN4412.JPG"/>
          <p:cNvPicPr>
            <a:picLocks noChangeAspect="1"/>
          </p:cNvPicPr>
          <p:nvPr/>
        </p:nvPicPr>
        <p:blipFill>
          <a:blip r:embed="rId7" cstate="print"/>
          <a:stretch>
            <a:fillRect/>
          </a:stretch>
        </p:blipFill>
        <p:spPr>
          <a:xfrm>
            <a:off x="6934200" y="1905000"/>
            <a:ext cx="1981200" cy="1485900"/>
          </a:xfrm>
          <a:prstGeom prst="rect">
            <a:avLst/>
          </a:prstGeom>
        </p:spPr>
      </p:pic>
    </p:spTree>
  </p:cSld>
  <p:clrMapOvr>
    <a:masterClrMapping/>
  </p:clrMapOvr>
  <p:transition spd="slow" advClick="0" advTm="1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0.70"/>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55"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p:cTn id="12" dur="1000" fill="hold"/>
                                        <p:tgtEl>
                                          <p:spTgt spid="11"/>
                                        </p:tgtEl>
                                        <p:attrNameLst>
                                          <p:attrName>ppt_w</p:attrName>
                                        </p:attrNameLst>
                                      </p:cBhvr>
                                      <p:tavLst>
                                        <p:tav tm="0">
                                          <p:val>
                                            <p:strVal val="#ppt_w*0.70"/>
                                          </p:val>
                                        </p:tav>
                                        <p:tav tm="100000">
                                          <p:val>
                                            <p:strVal val="#ppt_w"/>
                                          </p:val>
                                        </p:tav>
                                      </p:tavLst>
                                    </p:anim>
                                    <p:anim calcmode="lin" valueType="num">
                                      <p:cBhvr>
                                        <p:cTn id="13" dur="1000" fill="hold"/>
                                        <p:tgtEl>
                                          <p:spTgt spid="11"/>
                                        </p:tgtEl>
                                        <p:attrNameLst>
                                          <p:attrName>ppt_h</p:attrName>
                                        </p:attrNameLst>
                                      </p:cBhvr>
                                      <p:tavLst>
                                        <p:tav tm="0">
                                          <p:val>
                                            <p:strVal val="#ppt_h"/>
                                          </p:val>
                                        </p:tav>
                                        <p:tav tm="100000">
                                          <p:val>
                                            <p:strVal val="#ppt_h"/>
                                          </p:val>
                                        </p:tav>
                                      </p:tavLst>
                                    </p:anim>
                                    <p:animEffect transition="in" filter="fade">
                                      <p:cBhvr>
                                        <p:cTn id="14" dur="1000"/>
                                        <p:tgtEl>
                                          <p:spTgt spid="11"/>
                                        </p:tgtEl>
                                      </p:cBhvr>
                                    </p:animEffect>
                                  </p:childTnLst>
                                </p:cTn>
                              </p:par>
                              <p:par>
                                <p:cTn id="15" presetID="55"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1000" fill="hold"/>
                                        <p:tgtEl>
                                          <p:spTgt spid="13"/>
                                        </p:tgtEl>
                                        <p:attrNameLst>
                                          <p:attrName>ppt_w</p:attrName>
                                        </p:attrNameLst>
                                      </p:cBhvr>
                                      <p:tavLst>
                                        <p:tav tm="0">
                                          <p:val>
                                            <p:strVal val="#ppt_w*0.70"/>
                                          </p:val>
                                        </p:tav>
                                        <p:tav tm="100000">
                                          <p:val>
                                            <p:strVal val="#ppt_w"/>
                                          </p:val>
                                        </p:tav>
                                      </p:tavLst>
                                    </p:anim>
                                    <p:anim calcmode="lin" valueType="num">
                                      <p:cBhvr>
                                        <p:cTn id="18" dur="1000" fill="hold"/>
                                        <p:tgtEl>
                                          <p:spTgt spid="13"/>
                                        </p:tgtEl>
                                        <p:attrNameLst>
                                          <p:attrName>ppt_h</p:attrName>
                                        </p:attrNameLst>
                                      </p:cBhvr>
                                      <p:tavLst>
                                        <p:tav tm="0">
                                          <p:val>
                                            <p:strVal val="#ppt_h"/>
                                          </p:val>
                                        </p:tav>
                                        <p:tav tm="100000">
                                          <p:val>
                                            <p:strVal val="#ppt_h"/>
                                          </p:val>
                                        </p:tav>
                                      </p:tavLst>
                                    </p:anim>
                                    <p:animEffect transition="in" filter="fade">
                                      <p:cBhvr>
                                        <p:cTn id="19" dur="1000"/>
                                        <p:tgtEl>
                                          <p:spTgt spid="13"/>
                                        </p:tgtEl>
                                      </p:cBhvr>
                                    </p:animEffect>
                                  </p:childTnLst>
                                </p:cTn>
                              </p:par>
                              <p:par>
                                <p:cTn id="20" presetID="55" presetClass="entr" presetSubtype="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1000" fill="hold"/>
                                        <p:tgtEl>
                                          <p:spTgt spid="14"/>
                                        </p:tgtEl>
                                        <p:attrNameLst>
                                          <p:attrName>ppt_w</p:attrName>
                                        </p:attrNameLst>
                                      </p:cBhvr>
                                      <p:tavLst>
                                        <p:tav tm="0">
                                          <p:val>
                                            <p:strVal val="#ppt_w*0.70"/>
                                          </p:val>
                                        </p:tav>
                                        <p:tav tm="100000">
                                          <p:val>
                                            <p:strVal val="#ppt_w"/>
                                          </p:val>
                                        </p:tav>
                                      </p:tavLst>
                                    </p:anim>
                                    <p:anim calcmode="lin" valueType="num">
                                      <p:cBhvr>
                                        <p:cTn id="23" dur="1000" fill="hold"/>
                                        <p:tgtEl>
                                          <p:spTgt spid="14"/>
                                        </p:tgtEl>
                                        <p:attrNameLst>
                                          <p:attrName>ppt_h</p:attrName>
                                        </p:attrNameLst>
                                      </p:cBhvr>
                                      <p:tavLst>
                                        <p:tav tm="0">
                                          <p:val>
                                            <p:strVal val="#ppt_h"/>
                                          </p:val>
                                        </p:tav>
                                        <p:tav tm="100000">
                                          <p:val>
                                            <p:strVal val="#ppt_h"/>
                                          </p:val>
                                        </p:tav>
                                      </p:tavLst>
                                    </p:anim>
                                    <p:animEffect transition="in" filter="fade">
                                      <p:cBhvr>
                                        <p:cTn id="24"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TotalTime>
  <Words>150</Words>
  <Application>Microsoft Office PowerPoint</Application>
  <PresentationFormat>On-screen Show (4:3)</PresentationFormat>
  <Paragraphs>90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Geo Thermal Services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Moench</dc:creator>
  <cp:lastModifiedBy>Jim Moench</cp:lastModifiedBy>
  <cp:revision>20</cp:revision>
  <dcterms:created xsi:type="dcterms:W3CDTF">2011-11-11T18:36:16Z</dcterms:created>
  <dcterms:modified xsi:type="dcterms:W3CDTF">2011-11-11T21:41:16Z</dcterms:modified>
</cp:coreProperties>
</file>