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8" r:id="rId3"/>
    <p:sldId id="269" r:id="rId4"/>
    <p:sldId id="270" r:id="rId5"/>
    <p:sldId id="27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960" y="-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CAF6FA-E0DB-4102-BC16-BC17719EDD14}" type="datetimeFigureOut">
              <a:rPr lang="en-US" smtClean="0"/>
              <a:pPr/>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227B70-F22E-42E4-9FBA-CF4EDC1E20F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CAF6FA-E0DB-4102-BC16-BC17719EDD14}" type="datetimeFigureOut">
              <a:rPr lang="en-US" smtClean="0"/>
              <a:pPr/>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227B70-F22E-42E4-9FBA-CF4EDC1E20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CAF6FA-E0DB-4102-BC16-BC17719EDD14}" type="datetimeFigureOut">
              <a:rPr lang="en-US" smtClean="0"/>
              <a:pPr/>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227B70-F22E-42E4-9FBA-CF4EDC1E20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CAF6FA-E0DB-4102-BC16-BC17719EDD14}" type="datetimeFigureOut">
              <a:rPr lang="en-US" smtClean="0"/>
              <a:pPr/>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227B70-F22E-42E4-9FBA-CF4EDC1E20F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CAF6FA-E0DB-4102-BC16-BC17719EDD14}" type="datetimeFigureOut">
              <a:rPr lang="en-US" smtClean="0"/>
              <a:pPr/>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227B70-F22E-42E4-9FBA-CF4EDC1E20F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CAF6FA-E0DB-4102-BC16-BC17719EDD14}" type="datetimeFigureOut">
              <a:rPr lang="en-US" smtClean="0"/>
              <a:pPr/>
              <a:t>11/11/2011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227B70-F22E-42E4-9FBA-CF4EDC1E20F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CAF6FA-E0DB-4102-BC16-BC17719EDD14}" type="datetimeFigureOut">
              <a:rPr lang="en-US" smtClean="0"/>
              <a:pPr/>
              <a:t>11/11/2011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227B70-F22E-42E4-9FBA-CF4EDC1E20F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CAF6FA-E0DB-4102-BC16-BC17719EDD14}" type="datetimeFigureOut">
              <a:rPr lang="en-US" smtClean="0"/>
              <a:pPr/>
              <a:t>11/11/2011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227B70-F22E-42E4-9FBA-CF4EDC1E20F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CAF6FA-E0DB-4102-BC16-BC17719EDD14}" type="datetimeFigureOut">
              <a:rPr lang="en-US" smtClean="0"/>
              <a:pPr/>
              <a:t>11/11/2011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227B70-F22E-42E4-9FBA-CF4EDC1E20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CAF6FA-E0DB-4102-BC16-BC17719EDD14}" type="datetimeFigureOut">
              <a:rPr lang="en-US" smtClean="0"/>
              <a:pPr/>
              <a:t>11/11/2011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227B70-F22E-42E4-9FBA-CF4EDC1E20F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CAF6FA-E0DB-4102-BC16-BC17719EDD14}" type="datetimeFigureOut">
              <a:rPr lang="en-US" smtClean="0"/>
              <a:pPr/>
              <a:t>11/11/2011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227B70-F22E-42E4-9FBA-CF4EDC1E20F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CAF6FA-E0DB-4102-BC16-BC17719EDD14}" type="datetimeFigureOut">
              <a:rPr lang="en-US" smtClean="0"/>
              <a:pPr/>
              <a:t>11/11/2011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27B70-F22E-42E4-9FBA-CF4EDC1E20F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3716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2362200"/>
            <a:ext cx="4191000" cy="4185761"/>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10" name="Picture 9" descr="DSCN5794.JPG"/>
          <p:cNvPicPr>
            <a:picLocks noChangeAspect="1"/>
          </p:cNvPicPr>
          <p:nvPr/>
        </p:nvPicPr>
        <p:blipFill>
          <a:blip r:embed="rId4" cstate="print"/>
          <a:stretch>
            <a:fillRect/>
          </a:stretch>
        </p:blipFill>
        <p:spPr>
          <a:xfrm>
            <a:off x="4800600" y="2133600"/>
            <a:ext cx="4043680" cy="3032760"/>
          </a:xfrm>
          <a:prstGeom prst="rect">
            <a:avLst/>
          </a:prstGeom>
        </p:spPr>
      </p:pic>
      <p:sp>
        <p:nvSpPr>
          <p:cNvPr id="11" name="Rectangle 10"/>
          <p:cNvSpPr/>
          <p:nvPr/>
        </p:nvSpPr>
        <p:spPr>
          <a:xfrm>
            <a:off x="5791200" y="5257800"/>
            <a:ext cx="2195986" cy="369332"/>
          </a:xfrm>
          <a:prstGeom prst="rect">
            <a:avLst/>
          </a:prstGeom>
        </p:spPr>
        <p:txBody>
          <a:bodyPr wrap="none">
            <a:spAutoFit/>
          </a:bodyPr>
          <a:lstStyle/>
          <a:p>
            <a:pPr algn="ctr"/>
            <a:r>
              <a:rPr lang="en-US" dirty="0" smtClean="0"/>
              <a:t>Water Quality Testing</a:t>
            </a:r>
            <a:endParaRPr lang="en-US" dirty="0"/>
          </a:p>
        </p:txBody>
      </p:sp>
    </p:spTree>
  </p:cSld>
  <p:clrMapOvr>
    <a:masterClrMapping/>
  </p:clrMapOvr>
  <p:transition spd="slow"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par>
                                <p:cTn id="10" presetID="55"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strVal val="#ppt_w*0.70"/>
                                          </p:val>
                                        </p:tav>
                                        <p:tav tm="100000">
                                          <p:val>
                                            <p:strVal val="#ppt_w"/>
                                          </p:val>
                                        </p:tav>
                                      </p:tavLst>
                                    </p:anim>
                                    <p:anim calcmode="lin" valueType="num">
                                      <p:cBhvr>
                                        <p:cTn id="13" dur="1000" fill="hold"/>
                                        <p:tgtEl>
                                          <p:spTgt spid="6"/>
                                        </p:tgtEl>
                                        <p:attrNameLst>
                                          <p:attrName>ppt_h</p:attrName>
                                        </p:attrNameLst>
                                      </p:cBhvr>
                                      <p:tavLst>
                                        <p:tav tm="0">
                                          <p:val>
                                            <p:strVal val="#ppt_h"/>
                                          </p:val>
                                        </p:tav>
                                        <p:tav tm="100000">
                                          <p:val>
                                            <p:strVal val="#ppt_h"/>
                                          </p:val>
                                        </p:tav>
                                      </p:tavLst>
                                    </p:anim>
                                    <p:animEffect transition="in" filter="fade">
                                      <p:cBhvr>
                                        <p:cTn id="14" dur="1000"/>
                                        <p:tgtEl>
                                          <p:spTgt spid="6"/>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1000" fill="hold"/>
                                        <p:tgtEl>
                                          <p:spTgt spid="5"/>
                                        </p:tgtEl>
                                        <p:attrNameLst>
                                          <p:attrName>ppt_w</p:attrName>
                                        </p:attrNameLst>
                                      </p:cBhvr>
                                      <p:tavLst>
                                        <p:tav tm="0">
                                          <p:val>
                                            <p:strVal val="#ppt_w*0.70"/>
                                          </p:val>
                                        </p:tav>
                                        <p:tav tm="100000">
                                          <p:val>
                                            <p:strVal val="#ppt_w"/>
                                          </p:val>
                                        </p:tav>
                                      </p:tavLst>
                                    </p:anim>
                                    <p:anim calcmode="lin" valueType="num">
                                      <p:cBhvr>
                                        <p:cTn id="18" dur="1000" fill="hold"/>
                                        <p:tgtEl>
                                          <p:spTgt spid="5"/>
                                        </p:tgtEl>
                                        <p:attrNameLst>
                                          <p:attrName>ppt_h</p:attrName>
                                        </p:attrNameLst>
                                      </p:cBhvr>
                                      <p:tavLst>
                                        <p:tav tm="0">
                                          <p:val>
                                            <p:strVal val="#ppt_h"/>
                                          </p:val>
                                        </p:tav>
                                        <p:tav tm="100000">
                                          <p:val>
                                            <p:strVal val="#ppt_h"/>
                                          </p:val>
                                        </p:tav>
                                      </p:tavLst>
                                    </p:anim>
                                    <p:animEffect transition="in" filter="fade">
                                      <p:cBhvr>
                                        <p:cTn id="19" dur="1000"/>
                                        <p:tgtEl>
                                          <p:spTgt spid="5"/>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1000" fill="hold"/>
                                        <p:tgtEl>
                                          <p:spTgt spid="7"/>
                                        </p:tgtEl>
                                        <p:attrNameLst>
                                          <p:attrName>ppt_w</p:attrName>
                                        </p:attrNameLst>
                                      </p:cBhvr>
                                      <p:tavLst>
                                        <p:tav tm="0">
                                          <p:val>
                                            <p:strVal val="#ppt_w*0.70"/>
                                          </p:val>
                                        </p:tav>
                                        <p:tav tm="100000">
                                          <p:val>
                                            <p:strVal val="#ppt_w"/>
                                          </p:val>
                                        </p:tav>
                                      </p:tavLst>
                                    </p:anim>
                                    <p:anim calcmode="lin" valueType="num">
                                      <p:cBhvr>
                                        <p:cTn id="23" dur="1000" fill="hold"/>
                                        <p:tgtEl>
                                          <p:spTgt spid="7"/>
                                        </p:tgtEl>
                                        <p:attrNameLst>
                                          <p:attrName>ppt_h</p:attrName>
                                        </p:attrNameLst>
                                      </p:cBhvr>
                                      <p:tavLst>
                                        <p:tav tm="0">
                                          <p:val>
                                            <p:strVal val="#ppt_h"/>
                                          </p:val>
                                        </p:tav>
                                        <p:tav tm="100000">
                                          <p:val>
                                            <p:strVal val="#ppt_h"/>
                                          </p:val>
                                        </p:tav>
                                      </p:tavLst>
                                    </p:anim>
                                    <p:animEffect transition="in" filter="fade">
                                      <p:cBhvr>
                                        <p:cTn id="24" dur="1000"/>
                                        <p:tgtEl>
                                          <p:spTgt spid="7"/>
                                        </p:tgtEl>
                                      </p:cBhvr>
                                    </p:animEffect>
                                  </p:childTnLst>
                                </p:cTn>
                              </p:par>
                              <p:par>
                                <p:cTn id="25" presetID="55"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p:cTn id="27" dur="1000" fill="hold"/>
                                        <p:tgtEl>
                                          <p:spTgt spid="10"/>
                                        </p:tgtEl>
                                        <p:attrNameLst>
                                          <p:attrName>ppt_w</p:attrName>
                                        </p:attrNameLst>
                                      </p:cBhvr>
                                      <p:tavLst>
                                        <p:tav tm="0">
                                          <p:val>
                                            <p:strVal val="#ppt_w*0.70"/>
                                          </p:val>
                                        </p:tav>
                                        <p:tav tm="100000">
                                          <p:val>
                                            <p:strVal val="#ppt_w"/>
                                          </p:val>
                                        </p:tav>
                                      </p:tavLst>
                                    </p:anim>
                                    <p:anim calcmode="lin" valueType="num">
                                      <p:cBhvr>
                                        <p:cTn id="28" dur="1000" fill="hold"/>
                                        <p:tgtEl>
                                          <p:spTgt spid="10"/>
                                        </p:tgtEl>
                                        <p:attrNameLst>
                                          <p:attrName>ppt_h</p:attrName>
                                        </p:attrNameLst>
                                      </p:cBhvr>
                                      <p:tavLst>
                                        <p:tav tm="0">
                                          <p:val>
                                            <p:strVal val="#ppt_h"/>
                                          </p:val>
                                        </p:tav>
                                        <p:tav tm="100000">
                                          <p:val>
                                            <p:strVal val="#ppt_h"/>
                                          </p:val>
                                        </p:tav>
                                      </p:tavLst>
                                    </p:anim>
                                    <p:animEffect transition="in" filter="fade">
                                      <p:cBhvr>
                                        <p:cTn id="29" dur="1000"/>
                                        <p:tgtEl>
                                          <p:spTgt spid="10"/>
                                        </p:tgtEl>
                                      </p:cBhvr>
                                    </p:animEffect>
                                  </p:childTnLst>
                                </p:cTn>
                              </p:par>
                              <p:par>
                                <p:cTn id="30" presetID="55"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p:cTn id="32" dur="1000" fill="hold"/>
                                        <p:tgtEl>
                                          <p:spTgt spid="11"/>
                                        </p:tgtEl>
                                        <p:attrNameLst>
                                          <p:attrName>ppt_w</p:attrName>
                                        </p:attrNameLst>
                                      </p:cBhvr>
                                      <p:tavLst>
                                        <p:tav tm="0">
                                          <p:val>
                                            <p:strVal val="#ppt_w*0.70"/>
                                          </p:val>
                                        </p:tav>
                                        <p:tav tm="100000">
                                          <p:val>
                                            <p:strVal val="#ppt_w"/>
                                          </p:val>
                                        </p:tav>
                                      </p:tavLst>
                                    </p:anim>
                                    <p:anim calcmode="lin" valueType="num">
                                      <p:cBhvr>
                                        <p:cTn id="33" dur="1000" fill="hold"/>
                                        <p:tgtEl>
                                          <p:spTgt spid="11"/>
                                        </p:tgtEl>
                                        <p:attrNameLst>
                                          <p:attrName>ppt_h</p:attrName>
                                        </p:attrNameLst>
                                      </p:cBhvr>
                                      <p:tavLst>
                                        <p:tav tm="0">
                                          <p:val>
                                            <p:strVal val="#ppt_h"/>
                                          </p:val>
                                        </p:tav>
                                        <p:tav tm="100000">
                                          <p:val>
                                            <p:strVal val="#ppt_h"/>
                                          </p:val>
                                        </p:tav>
                                      </p:tavLst>
                                    </p:anim>
                                    <p:animEffect transition="in" filter="fade">
                                      <p:cBhvr>
                                        <p:cTn id="34"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3716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2362200"/>
            <a:ext cx="4191000" cy="4185761"/>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8" name="Picture 7" descr="gss6.JPG"/>
          <p:cNvPicPr>
            <a:picLocks noChangeAspect="1"/>
          </p:cNvPicPr>
          <p:nvPr/>
        </p:nvPicPr>
        <p:blipFill>
          <a:blip r:embed="rId4" cstate="print"/>
          <a:srcRect l="2083" t="3125" r="22917" b="9375"/>
          <a:stretch>
            <a:fillRect/>
          </a:stretch>
        </p:blipFill>
        <p:spPr>
          <a:xfrm>
            <a:off x="4931229" y="1981200"/>
            <a:ext cx="2841171" cy="2209800"/>
          </a:xfrm>
          <a:prstGeom prst="rect">
            <a:avLst/>
          </a:prstGeom>
        </p:spPr>
      </p:pic>
      <p:pic>
        <p:nvPicPr>
          <p:cNvPr id="9" name="Picture 8" descr="Manifold Repairs 001.jpg"/>
          <p:cNvPicPr>
            <a:picLocks noChangeAspect="1"/>
          </p:cNvPicPr>
          <p:nvPr/>
        </p:nvPicPr>
        <p:blipFill>
          <a:blip r:embed="rId5" cstate="print"/>
          <a:stretch>
            <a:fillRect/>
          </a:stretch>
        </p:blipFill>
        <p:spPr>
          <a:xfrm>
            <a:off x="6553200" y="3505200"/>
            <a:ext cx="2438400" cy="1828800"/>
          </a:xfrm>
          <a:prstGeom prst="rect">
            <a:avLst/>
          </a:prstGeom>
        </p:spPr>
      </p:pic>
      <p:sp>
        <p:nvSpPr>
          <p:cNvPr id="12" name="Rectangle 11"/>
          <p:cNvSpPr/>
          <p:nvPr/>
        </p:nvSpPr>
        <p:spPr>
          <a:xfrm>
            <a:off x="5638800" y="5638800"/>
            <a:ext cx="2258118" cy="369332"/>
          </a:xfrm>
          <a:prstGeom prst="rect">
            <a:avLst/>
          </a:prstGeom>
        </p:spPr>
        <p:txBody>
          <a:bodyPr wrap="none">
            <a:spAutoFit/>
          </a:bodyPr>
          <a:lstStyle/>
          <a:p>
            <a:pPr algn="ctr"/>
            <a:r>
              <a:rPr lang="en-US" dirty="0" smtClean="0"/>
              <a:t>System Fluid Filtration</a:t>
            </a:r>
            <a:endParaRPr lang="en-US" dirty="0"/>
          </a:p>
        </p:txBody>
      </p:sp>
    </p:spTree>
  </p:cSld>
  <p:clrMapOvr>
    <a:masterClrMapping/>
  </p:clrMapOvr>
  <p:transition spd="slow"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0.70"/>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par>
                                <p:cTn id="10" presetID="55"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ppt_w</p:attrName>
                                        </p:attrNameLst>
                                      </p:cBhvr>
                                      <p:tavLst>
                                        <p:tav tm="0">
                                          <p:val>
                                            <p:strVal val="#ppt_w*0.70"/>
                                          </p:val>
                                        </p:tav>
                                        <p:tav tm="100000">
                                          <p:val>
                                            <p:strVal val="#ppt_w"/>
                                          </p:val>
                                        </p:tav>
                                      </p:tavLst>
                                    </p:anim>
                                    <p:anim calcmode="lin" valueType="num">
                                      <p:cBhvr>
                                        <p:cTn id="13" dur="1000" fill="hold"/>
                                        <p:tgtEl>
                                          <p:spTgt spid="9"/>
                                        </p:tgtEl>
                                        <p:attrNameLst>
                                          <p:attrName>ppt_h</p:attrName>
                                        </p:attrNameLst>
                                      </p:cBhvr>
                                      <p:tavLst>
                                        <p:tav tm="0">
                                          <p:val>
                                            <p:strVal val="#ppt_h"/>
                                          </p:val>
                                        </p:tav>
                                        <p:tav tm="100000">
                                          <p:val>
                                            <p:strVal val="#ppt_h"/>
                                          </p:val>
                                        </p:tav>
                                      </p:tavLst>
                                    </p:anim>
                                    <p:animEffect transition="in" filter="fade">
                                      <p:cBhvr>
                                        <p:cTn id="14" dur="1000"/>
                                        <p:tgtEl>
                                          <p:spTgt spid="9"/>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p:cTn id="17" dur="1000" fill="hold"/>
                                        <p:tgtEl>
                                          <p:spTgt spid="12"/>
                                        </p:tgtEl>
                                        <p:attrNameLst>
                                          <p:attrName>ppt_w</p:attrName>
                                        </p:attrNameLst>
                                      </p:cBhvr>
                                      <p:tavLst>
                                        <p:tav tm="0">
                                          <p:val>
                                            <p:strVal val="#ppt_w*0.70"/>
                                          </p:val>
                                        </p:tav>
                                        <p:tav tm="100000">
                                          <p:val>
                                            <p:strVal val="#ppt_w"/>
                                          </p:val>
                                        </p:tav>
                                      </p:tavLst>
                                    </p:anim>
                                    <p:anim calcmode="lin" valueType="num">
                                      <p:cBhvr>
                                        <p:cTn id="18" dur="1000" fill="hold"/>
                                        <p:tgtEl>
                                          <p:spTgt spid="12"/>
                                        </p:tgtEl>
                                        <p:attrNameLst>
                                          <p:attrName>ppt_h</p:attrName>
                                        </p:attrNameLst>
                                      </p:cBhvr>
                                      <p:tavLst>
                                        <p:tav tm="0">
                                          <p:val>
                                            <p:strVal val="#ppt_h"/>
                                          </p:val>
                                        </p:tav>
                                        <p:tav tm="100000">
                                          <p:val>
                                            <p:strVal val="#ppt_h"/>
                                          </p:val>
                                        </p:tav>
                                      </p:tavLst>
                                    </p:anim>
                                    <p:animEffect transition="in" filter="fade">
                                      <p:cBhvr>
                                        <p:cTn id="19"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3716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2362200"/>
            <a:ext cx="4191000" cy="4185761"/>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11" name="Picture 10" descr="gss4.JPG"/>
          <p:cNvPicPr>
            <a:picLocks noChangeAspect="1"/>
          </p:cNvPicPr>
          <p:nvPr/>
        </p:nvPicPr>
        <p:blipFill>
          <a:blip r:embed="rId4" cstate="print"/>
          <a:srcRect l="10417" t="6000" r="35208" b="3333"/>
          <a:stretch>
            <a:fillRect/>
          </a:stretch>
        </p:blipFill>
        <p:spPr>
          <a:xfrm>
            <a:off x="4953000" y="4038600"/>
            <a:ext cx="2209800" cy="2302933"/>
          </a:xfrm>
          <a:prstGeom prst="rect">
            <a:avLst/>
          </a:prstGeom>
        </p:spPr>
      </p:pic>
      <p:pic>
        <p:nvPicPr>
          <p:cNvPr id="10" name="Picture 9" descr="DSCN5789.JPG"/>
          <p:cNvPicPr>
            <a:picLocks noChangeAspect="1"/>
          </p:cNvPicPr>
          <p:nvPr/>
        </p:nvPicPr>
        <p:blipFill>
          <a:blip r:embed="rId5" cstate="print"/>
          <a:stretch>
            <a:fillRect/>
          </a:stretch>
        </p:blipFill>
        <p:spPr>
          <a:xfrm>
            <a:off x="6019800" y="2209800"/>
            <a:ext cx="2590800" cy="2178377"/>
          </a:xfrm>
          <a:prstGeom prst="rect">
            <a:avLst/>
          </a:prstGeom>
        </p:spPr>
      </p:pic>
      <p:sp>
        <p:nvSpPr>
          <p:cNvPr id="13" name="Rectangle 12"/>
          <p:cNvSpPr/>
          <p:nvPr/>
        </p:nvSpPr>
        <p:spPr>
          <a:xfrm>
            <a:off x="5943600" y="6324600"/>
            <a:ext cx="1853008" cy="369332"/>
          </a:xfrm>
          <a:prstGeom prst="rect">
            <a:avLst/>
          </a:prstGeom>
        </p:spPr>
        <p:txBody>
          <a:bodyPr wrap="none">
            <a:spAutoFit/>
          </a:bodyPr>
          <a:lstStyle/>
          <a:p>
            <a:pPr algn="ctr"/>
            <a:r>
              <a:rPr lang="en-US" dirty="0" smtClean="0"/>
              <a:t>Antifreeze Testing</a:t>
            </a:r>
            <a:endParaRPr lang="en-US" dirty="0"/>
          </a:p>
        </p:txBody>
      </p:sp>
    </p:spTree>
  </p:cSld>
  <p:clrMapOvr>
    <a:masterClrMapping/>
  </p:clrMapOvr>
  <p:transition spd="slow"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strVal val="#ppt_w*0.70"/>
                                          </p:val>
                                        </p:tav>
                                        <p:tav tm="100000">
                                          <p:val>
                                            <p:strVal val="#ppt_w"/>
                                          </p:val>
                                        </p:tav>
                                      </p:tavLst>
                                    </p:anim>
                                    <p:anim calcmode="lin" valueType="num">
                                      <p:cBhvr>
                                        <p:cTn id="8" dur="1000" fill="hold"/>
                                        <p:tgtEl>
                                          <p:spTgt spid="10"/>
                                        </p:tgtEl>
                                        <p:attrNameLst>
                                          <p:attrName>ppt_h</p:attrName>
                                        </p:attrNameLst>
                                      </p:cBhvr>
                                      <p:tavLst>
                                        <p:tav tm="0">
                                          <p:val>
                                            <p:strVal val="#ppt_h"/>
                                          </p:val>
                                        </p:tav>
                                        <p:tav tm="100000">
                                          <p:val>
                                            <p:strVal val="#ppt_h"/>
                                          </p:val>
                                        </p:tav>
                                      </p:tavLst>
                                    </p:anim>
                                    <p:animEffect transition="in" filter="fade">
                                      <p:cBhvr>
                                        <p:cTn id="9" dur="1000"/>
                                        <p:tgtEl>
                                          <p:spTgt spid="10"/>
                                        </p:tgtEl>
                                      </p:cBhvr>
                                    </p:animEffect>
                                  </p:childTnLst>
                                </p:cTn>
                              </p:par>
                              <p:par>
                                <p:cTn id="10" presetID="55" presetClass="entr" presetSubtype="0" fill="hold" nodeType="with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1000" fill="hold"/>
                                        <p:tgtEl>
                                          <p:spTgt spid="11"/>
                                        </p:tgtEl>
                                        <p:attrNameLst>
                                          <p:attrName>ppt_w</p:attrName>
                                        </p:attrNameLst>
                                      </p:cBhvr>
                                      <p:tavLst>
                                        <p:tav tm="0">
                                          <p:val>
                                            <p:strVal val="#ppt_w*0.70"/>
                                          </p:val>
                                        </p:tav>
                                        <p:tav tm="100000">
                                          <p:val>
                                            <p:strVal val="#ppt_w"/>
                                          </p:val>
                                        </p:tav>
                                      </p:tavLst>
                                    </p:anim>
                                    <p:anim calcmode="lin" valueType="num">
                                      <p:cBhvr>
                                        <p:cTn id="13" dur="1000" fill="hold"/>
                                        <p:tgtEl>
                                          <p:spTgt spid="11"/>
                                        </p:tgtEl>
                                        <p:attrNameLst>
                                          <p:attrName>ppt_h</p:attrName>
                                        </p:attrNameLst>
                                      </p:cBhvr>
                                      <p:tavLst>
                                        <p:tav tm="0">
                                          <p:val>
                                            <p:strVal val="#ppt_h"/>
                                          </p:val>
                                        </p:tav>
                                        <p:tav tm="100000">
                                          <p:val>
                                            <p:strVal val="#ppt_h"/>
                                          </p:val>
                                        </p:tav>
                                      </p:tavLst>
                                    </p:anim>
                                    <p:animEffect transition="in" filter="fade">
                                      <p:cBhvr>
                                        <p:cTn id="14" dur="1000"/>
                                        <p:tgtEl>
                                          <p:spTgt spid="11"/>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1000" fill="hold"/>
                                        <p:tgtEl>
                                          <p:spTgt spid="13"/>
                                        </p:tgtEl>
                                        <p:attrNameLst>
                                          <p:attrName>ppt_w</p:attrName>
                                        </p:attrNameLst>
                                      </p:cBhvr>
                                      <p:tavLst>
                                        <p:tav tm="0">
                                          <p:val>
                                            <p:strVal val="#ppt_w*0.70"/>
                                          </p:val>
                                        </p:tav>
                                        <p:tav tm="100000">
                                          <p:val>
                                            <p:strVal val="#ppt_w"/>
                                          </p:val>
                                        </p:tav>
                                      </p:tavLst>
                                    </p:anim>
                                    <p:anim calcmode="lin" valueType="num">
                                      <p:cBhvr>
                                        <p:cTn id="18" dur="1000" fill="hold"/>
                                        <p:tgtEl>
                                          <p:spTgt spid="13"/>
                                        </p:tgtEl>
                                        <p:attrNameLst>
                                          <p:attrName>ppt_h</p:attrName>
                                        </p:attrNameLst>
                                      </p:cBhvr>
                                      <p:tavLst>
                                        <p:tav tm="0">
                                          <p:val>
                                            <p:strVal val="#ppt_h"/>
                                          </p:val>
                                        </p:tav>
                                        <p:tav tm="100000">
                                          <p:val>
                                            <p:strVal val="#ppt_h"/>
                                          </p:val>
                                        </p:tav>
                                      </p:tavLst>
                                    </p:anim>
                                    <p:animEffect transition="in" filter="fade">
                                      <p:cBhvr>
                                        <p:cTn id="19"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3716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2362200"/>
            <a:ext cx="4191000" cy="4185761"/>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9" name="Picture 8" descr="Manifold Vault.jpg"/>
          <p:cNvPicPr>
            <a:picLocks noChangeAspect="1"/>
          </p:cNvPicPr>
          <p:nvPr/>
        </p:nvPicPr>
        <p:blipFill>
          <a:blip r:embed="rId4" cstate="print"/>
          <a:srcRect t="2919" r="2799"/>
          <a:stretch>
            <a:fillRect/>
          </a:stretch>
        </p:blipFill>
        <p:spPr>
          <a:xfrm>
            <a:off x="4953000" y="3581400"/>
            <a:ext cx="1905000" cy="2534152"/>
          </a:xfrm>
          <a:prstGeom prst="rect">
            <a:avLst/>
          </a:prstGeom>
        </p:spPr>
      </p:pic>
      <p:pic>
        <p:nvPicPr>
          <p:cNvPr id="8" name="Picture 7" descr="gss3.JPG"/>
          <p:cNvPicPr>
            <a:picLocks noChangeAspect="1"/>
          </p:cNvPicPr>
          <p:nvPr/>
        </p:nvPicPr>
        <p:blipFill>
          <a:blip r:embed="rId5" cstate="print"/>
          <a:srcRect l="1987" t="3350" r="20514" b="6207"/>
          <a:stretch>
            <a:fillRect/>
          </a:stretch>
        </p:blipFill>
        <p:spPr>
          <a:xfrm>
            <a:off x="5867400" y="2104292"/>
            <a:ext cx="3124200" cy="2162908"/>
          </a:xfrm>
          <a:prstGeom prst="rect">
            <a:avLst/>
          </a:prstGeom>
        </p:spPr>
      </p:pic>
      <p:sp>
        <p:nvSpPr>
          <p:cNvPr id="12" name="Rectangle 11"/>
          <p:cNvSpPr/>
          <p:nvPr/>
        </p:nvSpPr>
        <p:spPr>
          <a:xfrm>
            <a:off x="5486400" y="6248400"/>
            <a:ext cx="2826351" cy="369332"/>
          </a:xfrm>
          <a:prstGeom prst="rect">
            <a:avLst/>
          </a:prstGeom>
        </p:spPr>
        <p:txBody>
          <a:bodyPr wrap="none">
            <a:spAutoFit/>
          </a:bodyPr>
          <a:lstStyle/>
          <a:p>
            <a:pPr algn="ctr"/>
            <a:r>
              <a:rPr lang="en-US" dirty="0" smtClean="0"/>
              <a:t>Manifold / Vault Inspections</a:t>
            </a:r>
            <a:endParaRPr lang="en-US" dirty="0"/>
          </a:p>
        </p:txBody>
      </p:sp>
    </p:spTree>
  </p:cSld>
  <p:clrMapOvr>
    <a:masterClrMapping/>
  </p:clrMapOvr>
  <p:transition spd="slow"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0.70"/>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par>
                                <p:cTn id="10" presetID="55"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ppt_w</p:attrName>
                                        </p:attrNameLst>
                                      </p:cBhvr>
                                      <p:tavLst>
                                        <p:tav tm="0">
                                          <p:val>
                                            <p:strVal val="#ppt_w*0.70"/>
                                          </p:val>
                                        </p:tav>
                                        <p:tav tm="100000">
                                          <p:val>
                                            <p:strVal val="#ppt_w"/>
                                          </p:val>
                                        </p:tav>
                                      </p:tavLst>
                                    </p:anim>
                                    <p:anim calcmode="lin" valueType="num">
                                      <p:cBhvr>
                                        <p:cTn id="13" dur="1000" fill="hold"/>
                                        <p:tgtEl>
                                          <p:spTgt spid="9"/>
                                        </p:tgtEl>
                                        <p:attrNameLst>
                                          <p:attrName>ppt_h</p:attrName>
                                        </p:attrNameLst>
                                      </p:cBhvr>
                                      <p:tavLst>
                                        <p:tav tm="0">
                                          <p:val>
                                            <p:strVal val="#ppt_h"/>
                                          </p:val>
                                        </p:tav>
                                        <p:tav tm="100000">
                                          <p:val>
                                            <p:strVal val="#ppt_h"/>
                                          </p:val>
                                        </p:tav>
                                      </p:tavLst>
                                    </p:anim>
                                    <p:animEffect transition="in" filter="fade">
                                      <p:cBhvr>
                                        <p:cTn id="14" dur="1000"/>
                                        <p:tgtEl>
                                          <p:spTgt spid="9"/>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p:cTn id="17" dur="1000" fill="hold"/>
                                        <p:tgtEl>
                                          <p:spTgt spid="12"/>
                                        </p:tgtEl>
                                        <p:attrNameLst>
                                          <p:attrName>ppt_w</p:attrName>
                                        </p:attrNameLst>
                                      </p:cBhvr>
                                      <p:tavLst>
                                        <p:tav tm="0">
                                          <p:val>
                                            <p:strVal val="#ppt_w*0.70"/>
                                          </p:val>
                                        </p:tav>
                                        <p:tav tm="100000">
                                          <p:val>
                                            <p:strVal val="#ppt_w"/>
                                          </p:val>
                                        </p:tav>
                                      </p:tavLst>
                                    </p:anim>
                                    <p:anim calcmode="lin" valueType="num">
                                      <p:cBhvr>
                                        <p:cTn id="18" dur="1000" fill="hold"/>
                                        <p:tgtEl>
                                          <p:spTgt spid="12"/>
                                        </p:tgtEl>
                                        <p:attrNameLst>
                                          <p:attrName>ppt_h</p:attrName>
                                        </p:attrNameLst>
                                      </p:cBhvr>
                                      <p:tavLst>
                                        <p:tav tm="0">
                                          <p:val>
                                            <p:strVal val="#ppt_h"/>
                                          </p:val>
                                        </p:tav>
                                        <p:tav tm="100000">
                                          <p:val>
                                            <p:strVal val="#ppt_h"/>
                                          </p:val>
                                        </p:tav>
                                      </p:tavLst>
                                    </p:anim>
                                    <p:animEffect transition="in" filter="fade">
                                      <p:cBhvr>
                                        <p:cTn id="19"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3716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2362200"/>
            <a:ext cx="4191000" cy="4185761"/>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sp>
        <p:nvSpPr>
          <p:cNvPr id="11" name="Rectangle 10"/>
          <p:cNvSpPr/>
          <p:nvPr/>
        </p:nvSpPr>
        <p:spPr>
          <a:xfrm>
            <a:off x="5326879" y="5257800"/>
            <a:ext cx="3124638" cy="369332"/>
          </a:xfrm>
          <a:prstGeom prst="rect">
            <a:avLst/>
          </a:prstGeom>
        </p:spPr>
        <p:txBody>
          <a:bodyPr wrap="none">
            <a:spAutoFit/>
          </a:bodyPr>
          <a:lstStyle/>
          <a:p>
            <a:pPr algn="ctr"/>
            <a:r>
              <a:rPr lang="en-US" dirty="0" smtClean="0"/>
              <a:t>System Pressure &amp; Flow Testing</a:t>
            </a:r>
            <a:endParaRPr lang="en-US" dirty="0"/>
          </a:p>
        </p:txBody>
      </p:sp>
      <p:pic>
        <p:nvPicPr>
          <p:cNvPr id="8" name="Picture 7" descr="DSCN5805.JPG"/>
          <p:cNvPicPr>
            <a:picLocks noChangeAspect="1"/>
          </p:cNvPicPr>
          <p:nvPr/>
        </p:nvPicPr>
        <p:blipFill>
          <a:blip r:embed="rId4" cstate="print"/>
          <a:stretch>
            <a:fillRect/>
          </a:stretch>
        </p:blipFill>
        <p:spPr>
          <a:xfrm>
            <a:off x="4826000" y="2286000"/>
            <a:ext cx="3784600" cy="2838450"/>
          </a:xfrm>
          <a:prstGeom prst="rect">
            <a:avLst/>
          </a:prstGeom>
        </p:spPr>
      </p:pic>
    </p:spTree>
  </p:cSld>
  <p:clrMapOvr>
    <a:masterClrMapping/>
  </p:clrMapOvr>
  <p:transition spd="slow" advClick="0" advTm="3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strVal val="#ppt_w*0.70"/>
                                          </p:val>
                                        </p:tav>
                                        <p:tav tm="100000">
                                          <p:val>
                                            <p:strVal val="#ppt_w"/>
                                          </p:val>
                                        </p:tav>
                                      </p:tavLst>
                                    </p:anim>
                                    <p:anim calcmode="lin" valueType="num">
                                      <p:cBhvr>
                                        <p:cTn id="8" dur="1000" fill="hold"/>
                                        <p:tgtEl>
                                          <p:spTgt spid="11"/>
                                        </p:tgtEl>
                                        <p:attrNameLst>
                                          <p:attrName>ppt_h</p:attrName>
                                        </p:attrNameLst>
                                      </p:cBhvr>
                                      <p:tavLst>
                                        <p:tav tm="0">
                                          <p:val>
                                            <p:strVal val="#ppt_h"/>
                                          </p:val>
                                        </p:tav>
                                        <p:tav tm="100000">
                                          <p:val>
                                            <p:strVal val="#ppt_h"/>
                                          </p:val>
                                        </p:tav>
                                      </p:tavLst>
                                    </p:anim>
                                    <p:animEffect transition="in" filter="fade">
                                      <p:cBhvr>
                                        <p:cTn id="9" dur="1000"/>
                                        <p:tgtEl>
                                          <p:spTgt spid="11"/>
                                        </p:tgtEl>
                                      </p:cBhvr>
                                    </p:animEffect>
                                  </p:childTnLst>
                                </p:cTn>
                              </p:par>
                              <p:par>
                                <p:cTn id="10" presetID="55"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1000" fill="hold"/>
                                        <p:tgtEl>
                                          <p:spTgt spid="8"/>
                                        </p:tgtEl>
                                        <p:attrNameLst>
                                          <p:attrName>ppt_w</p:attrName>
                                        </p:attrNameLst>
                                      </p:cBhvr>
                                      <p:tavLst>
                                        <p:tav tm="0">
                                          <p:val>
                                            <p:strVal val="#ppt_w*0.70"/>
                                          </p:val>
                                        </p:tav>
                                        <p:tav tm="100000">
                                          <p:val>
                                            <p:strVal val="#ppt_w"/>
                                          </p:val>
                                        </p:tav>
                                      </p:tavLst>
                                    </p:anim>
                                    <p:anim calcmode="lin" valueType="num">
                                      <p:cBhvr>
                                        <p:cTn id="13" dur="1000" fill="hold"/>
                                        <p:tgtEl>
                                          <p:spTgt spid="8"/>
                                        </p:tgtEl>
                                        <p:attrNameLst>
                                          <p:attrName>ppt_h</p:attrName>
                                        </p:attrNameLst>
                                      </p:cBhvr>
                                      <p:tavLst>
                                        <p:tav tm="0">
                                          <p:val>
                                            <p:strVal val="#ppt_h"/>
                                          </p:val>
                                        </p:tav>
                                        <p:tav tm="100000">
                                          <p:val>
                                            <p:strVal val="#ppt_h"/>
                                          </p:val>
                                        </p:tav>
                                      </p:tavLst>
                                    </p:anim>
                                    <p:animEffect transition="in" filter="fade">
                                      <p:cBhvr>
                                        <p:cTn id="14"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92</Words>
  <Application>Microsoft Office PowerPoint</Application>
  <PresentationFormat>On-screen Show (4:3)</PresentationFormat>
  <Paragraphs>50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Lindsey Craig</dc:creator>
  <cp:lastModifiedBy>Jim Moench</cp:lastModifiedBy>
  <cp:revision>10</cp:revision>
  <dcterms:created xsi:type="dcterms:W3CDTF">2011-10-27T13:23:59Z</dcterms:created>
  <dcterms:modified xsi:type="dcterms:W3CDTF">2011-11-11T21:41:28Z</dcterms:modified>
</cp:coreProperties>
</file>